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7" r:id="rId22"/>
    <p:sldId id="278" r:id="rId23"/>
    <p:sldId id="279" r:id="rId24"/>
    <p:sldId id="280" r:id="rId25"/>
    <p:sldId id="281" r:id="rId26"/>
  </p:sldIdLst>
  <p:sldSz cx="12193588" cy="6858000"/>
  <p:notesSz cx="6858000" cy="9144000"/>
  <p:embeddedFontLst>
    <p:embeddedFont>
      <p:font typeface="Didact Gothic" panose="020B0604020202020204" charset="0"/>
      <p:regular r:id="rId28"/>
    </p:embeddedFont>
    <p:embeddedFont>
      <p:font typeface="Inter" panose="020B0604020202020204" charset="0"/>
      <p:regular r:id="rId29"/>
      <p:bold r:id="rId30"/>
      <p:italic r:id="rId31"/>
      <p:boldItalic r:id="rId32"/>
    </p:embeddedFont>
    <p:embeddedFont>
      <p:font typeface="Inter ExtraLigh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82"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c03fe40436_12_5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3" name="Google Shape;1163;g1c03fe40436_12_52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4" name="Google Shape;1164;g1c03fe40436_12_52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2e10933f39f_0_16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g2e10933f39f_0_16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g2e10933f39f_0_16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30d67ffe1e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6" name="Google Shape;1426;g30d67ffe1e6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7" name="Google Shape;1427;g30d67ffe1e6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2f580b2d4e8_0_9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8" name="Google Shape;1448;g2f580b2d4e8_0_9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9" name="Google Shape;1449;g2f580b2d4e8_0_9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2e1893b8ec0_0_1012:notes"/>
          <p:cNvSpPr>
            <a:spLocks noGrp="1" noRot="1" noChangeAspect="1"/>
          </p:cNvSpPr>
          <p:nvPr>
            <p:ph type="sldImg" idx="2"/>
          </p:nvPr>
        </p:nvSpPr>
        <p:spPr>
          <a:xfrm>
            <a:off x="381000" y="685800"/>
            <a:ext cx="6096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2e1893b8ec0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2e6d14dd93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4" name="Google Shape;1484;g2e6d14dd93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5" name="Google Shape;1485;g2e6d14dd93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2e1686bafe0_0_4:notes"/>
          <p:cNvSpPr>
            <a:spLocks noGrp="1" noRot="1" noChangeAspect="1"/>
          </p:cNvSpPr>
          <p:nvPr>
            <p:ph type="sldImg" idx="2"/>
          </p:nvPr>
        </p:nvSpPr>
        <p:spPr>
          <a:xfrm>
            <a:off x="381000" y="685800"/>
            <a:ext cx="6096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2e1686baf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e1893b8ec0_0_48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9" name="Google Shape;1529;g2e1893b8ec0_0_48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0" name="Google Shape;1530;g2e1893b8ec0_0_48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303f9101cf0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5" name="Google Shape;1545;g303f9101cf0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6" name="Google Shape;1546;g303f9101cf0_0_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e1893b8ec0_0_59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4" name="Google Shape;1564;g2e1893b8ec0_0_59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5" name="Google Shape;1565;g2e1893b8ec0_0_59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2d740f9a9b5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1" name="Google Shape;1581;g2d740f9a9b5_1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2" name="Google Shape;1582;g2d740f9a9b5_1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2cd17c3a366_0_84:notes"/>
          <p:cNvSpPr>
            <a:spLocks noGrp="1" noRot="1" noChangeAspect="1"/>
          </p:cNvSpPr>
          <p:nvPr>
            <p:ph type="sldImg" idx="2"/>
          </p:nvPr>
        </p:nvSpPr>
        <p:spPr>
          <a:xfrm>
            <a:off x="381000" y="685800"/>
            <a:ext cx="6096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2cd17c3a36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e1893b8ec0_0_4:notes"/>
          <p:cNvSpPr>
            <a:spLocks noGrp="1" noRot="1" noChangeAspect="1"/>
          </p:cNvSpPr>
          <p:nvPr>
            <p:ph type="sldImg" idx="2"/>
          </p:nvPr>
        </p:nvSpPr>
        <p:spPr>
          <a:xfrm>
            <a:off x="381000" y="685800"/>
            <a:ext cx="6096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e1893b8ec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2e9df587459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0" name="Google Shape;1660;g2e9df587459_1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1" name="Google Shape;1661;g2e9df587459_1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30d67ffe1e6_0_64:notes"/>
          <p:cNvSpPr>
            <a:spLocks noGrp="1" noRot="1" noChangeAspect="1"/>
          </p:cNvSpPr>
          <p:nvPr>
            <p:ph type="sldImg" idx="2"/>
          </p:nvPr>
        </p:nvSpPr>
        <p:spPr>
          <a:xfrm>
            <a:off x="381000" y="685800"/>
            <a:ext cx="6096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30d67ffe1e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3092393871b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4" name="Google Shape;1704;g3092393871b_1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5" name="Google Shape;1705;g3092393871b_1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2e16e64f00b_0_1892:notes"/>
          <p:cNvSpPr>
            <a:spLocks noGrp="1" noRot="1" noChangeAspect="1"/>
          </p:cNvSpPr>
          <p:nvPr>
            <p:ph type="sldImg" idx="2"/>
          </p:nvPr>
        </p:nvSpPr>
        <p:spPr>
          <a:xfrm>
            <a:off x="685530" y="1143000"/>
            <a:ext cx="54870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2e16e64f00b_0_189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1" name="Google Shape;1731;g2e16e64f00b_0_18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2e16e64f00b_0_2946:notes"/>
          <p:cNvSpPr>
            <a:spLocks noGrp="1" noRot="1" noChangeAspect="1"/>
          </p:cNvSpPr>
          <p:nvPr>
            <p:ph type="sldImg" idx="2"/>
          </p:nvPr>
        </p:nvSpPr>
        <p:spPr>
          <a:xfrm>
            <a:off x="381000" y="685800"/>
            <a:ext cx="6096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2e16e64f00b_0_2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0d84392d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0d84392d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2" name="Google Shape;1212;g30d84392dc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2e0a3a3e5a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3" name="Google Shape;1253;g2e0a3a3e5ac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4" name="Google Shape;1254;g2e0a3a3e5ac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2e85ac65d92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0" name="Google Shape;1290;g2e85ac65d92_1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1" name="Google Shape;1291;g2e85ac65d92_1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2eddd90a36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g2eddd90a363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2" name="Google Shape;1322;g2eddd90a363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2e10933f39f_0_1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4" name="Google Shape;1354;g2e10933f39f_0_13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
              <a:t>rank by desc order</a:t>
            </a:r>
            <a:endParaRPr/>
          </a:p>
        </p:txBody>
      </p:sp>
      <p:sp>
        <p:nvSpPr>
          <p:cNvPr id="1355" name="Google Shape;1355;g2e10933f39f_0_13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2ed84e5c5ed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8" name="Google Shape;1378;g2ed84e5c5ed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9" name="Google Shape;1379;g2ed84e5c5ed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ext slide 1">
  <p:cSld name="Text slide 1">
    <p:bg>
      <p:bgPr>
        <a:solidFill>
          <a:schemeClr val="dk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15" name="Google Shape;15;p3"/>
          <p:cNvGrpSpPr/>
          <p:nvPr/>
        </p:nvGrpSpPr>
        <p:grpSpPr>
          <a:xfrm>
            <a:off x="11648099" y="272519"/>
            <a:ext cx="245452" cy="242128"/>
            <a:chOff x="266542" y="6326171"/>
            <a:chExt cx="245428" cy="242128"/>
          </a:xfrm>
        </p:grpSpPr>
        <p:sp>
          <p:nvSpPr>
            <p:cNvPr id="16" name="Google Shape;16;p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7" name="Google Shape;17;p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8" name="Google Shape;18;p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9" name="Google Shape;19;p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0" name="Google Shape;20;p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1" name="Google Shape;21;p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22" name="Google Shape;22;p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i="0" u="none" strike="noStrike" cap="none">
                <a:solidFill>
                  <a:schemeClr val="dk1"/>
                </a:solidFill>
                <a:latin typeface="Inter"/>
                <a:ea typeface="Inter"/>
                <a:cs typeface="Inter"/>
                <a:sym typeface="Inter"/>
              </a:defRPr>
            </a:lvl1pPr>
            <a:lvl2pPr marL="0" lvl="1" indent="0" algn="l" rtl="0">
              <a:spcBef>
                <a:spcPts val="0"/>
              </a:spcBef>
              <a:buNone/>
              <a:defRPr sz="800" b="0" i="0" u="none" strike="noStrike" cap="none">
                <a:solidFill>
                  <a:schemeClr val="dk1"/>
                </a:solidFill>
                <a:latin typeface="Inter"/>
                <a:ea typeface="Inter"/>
                <a:cs typeface="Inter"/>
                <a:sym typeface="Inter"/>
              </a:defRPr>
            </a:lvl2pPr>
            <a:lvl3pPr marL="0" lvl="2" indent="0" algn="l" rtl="0">
              <a:spcBef>
                <a:spcPts val="0"/>
              </a:spcBef>
              <a:buNone/>
              <a:defRPr sz="800" b="0" i="0" u="none" strike="noStrike" cap="none">
                <a:solidFill>
                  <a:schemeClr val="dk1"/>
                </a:solidFill>
                <a:latin typeface="Inter"/>
                <a:ea typeface="Inter"/>
                <a:cs typeface="Inter"/>
                <a:sym typeface="Inter"/>
              </a:defRPr>
            </a:lvl3pPr>
            <a:lvl4pPr marL="0" lvl="3" indent="0" algn="l" rtl="0">
              <a:spcBef>
                <a:spcPts val="0"/>
              </a:spcBef>
              <a:buNone/>
              <a:defRPr sz="800" b="0" i="0" u="none" strike="noStrike" cap="none">
                <a:solidFill>
                  <a:schemeClr val="dk1"/>
                </a:solidFill>
                <a:latin typeface="Inter"/>
                <a:ea typeface="Inter"/>
                <a:cs typeface="Inter"/>
                <a:sym typeface="Inter"/>
              </a:defRPr>
            </a:lvl4pPr>
            <a:lvl5pPr marL="0" lvl="4" indent="0" algn="l" rtl="0">
              <a:spcBef>
                <a:spcPts val="0"/>
              </a:spcBef>
              <a:buNone/>
              <a:defRPr sz="800" b="0" i="0" u="none" strike="noStrike" cap="none">
                <a:solidFill>
                  <a:schemeClr val="dk1"/>
                </a:solidFill>
                <a:latin typeface="Inter"/>
                <a:ea typeface="Inter"/>
                <a:cs typeface="Inter"/>
                <a:sym typeface="Inter"/>
              </a:defRPr>
            </a:lvl5pPr>
            <a:lvl6pPr marL="0" lvl="5" indent="0" algn="l" rtl="0">
              <a:spcBef>
                <a:spcPts val="0"/>
              </a:spcBef>
              <a:buNone/>
              <a:defRPr sz="800" b="0" i="0" u="none" strike="noStrike" cap="none">
                <a:solidFill>
                  <a:schemeClr val="dk1"/>
                </a:solidFill>
                <a:latin typeface="Inter"/>
                <a:ea typeface="Inter"/>
                <a:cs typeface="Inter"/>
                <a:sym typeface="Inter"/>
              </a:defRPr>
            </a:lvl6pPr>
            <a:lvl7pPr marL="0" lvl="6" indent="0" algn="l" rtl="0">
              <a:spcBef>
                <a:spcPts val="0"/>
              </a:spcBef>
              <a:buNone/>
              <a:defRPr sz="800" b="0" i="0" u="none" strike="noStrike" cap="none">
                <a:solidFill>
                  <a:schemeClr val="dk1"/>
                </a:solidFill>
                <a:latin typeface="Inter"/>
                <a:ea typeface="Inter"/>
                <a:cs typeface="Inter"/>
                <a:sym typeface="Inter"/>
              </a:defRPr>
            </a:lvl7pPr>
            <a:lvl8pPr marL="0" lvl="7" indent="0" algn="l" rtl="0">
              <a:spcBef>
                <a:spcPts val="0"/>
              </a:spcBef>
              <a:buNone/>
              <a:defRPr sz="800" b="0" i="0" u="none" strike="noStrike" cap="none">
                <a:solidFill>
                  <a:schemeClr val="dk1"/>
                </a:solidFill>
                <a:latin typeface="Inter"/>
                <a:ea typeface="Inter"/>
                <a:cs typeface="Inter"/>
                <a:sym typeface="Inter"/>
              </a:defRPr>
            </a:lvl8pPr>
            <a:lvl9pPr marL="0" lvl="8" indent="0" algn="l" rtl="0">
              <a:spcBef>
                <a:spcPts val="0"/>
              </a:spcBef>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3" name="Google Shape;23;p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24" name="Google Shape;24;p3"/>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25" name="Google Shape;25;p3"/>
          <p:cNvSpPr txBox="1">
            <a:spLocks noGrp="1"/>
          </p:cNvSpPr>
          <p:nvPr>
            <p:ph type="body" idx="2"/>
          </p:nvPr>
        </p:nvSpPr>
        <p:spPr>
          <a:xfrm>
            <a:off x="839875" y="1739900"/>
            <a:ext cx="10513500" cy="4287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26" name="Google Shape;26;p3"/>
          <p:cNvSpPr txBox="1">
            <a:spLocks noGrp="1"/>
          </p:cNvSpPr>
          <p:nvPr>
            <p:ph type="subTitle" idx="3"/>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p">
  <p:cSld name="Map">
    <p:bg>
      <p:bgPr>
        <a:solidFill>
          <a:schemeClr val="dk2"/>
        </a:solidFill>
        <a:effectLst/>
      </p:bgPr>
    </p:bg>
    <p:spTree>
      <p:nvGrpSpPr>
        <p:cNvPr id="1" name="Shape 244"/>
        <p:cNvGrpSpPr/>
        <p:nvPr/>
      </p:nvGrpSpPr>
      <p:grpSpPr>
        <a:xfrm>
          <a:off x="0" y="0"/>
          <a:ext cx="0" cy="0"/>
          <a:chOff x="0" y="0"/>
          <a:chExt cx="0" cy="0"/>
        </a:xfrm>
      </p:grpSpPr>
      <p:sp>
        <p:nvSpPr>
          <p:cNvPr id="245" name="Google Shape;245;p12"/>
          <p:cNvSpPr/>
          <p:nvPr/>
        </p:nvSpPr>
        <p:spPr>
          <a:xfrm>
            <a:off x="0" y="0"/>
            <a:ext cx="4848600" cy="6858000"/>
          </a:xfrm>
          <a:prstGeom prst="rect">
            <a:avLst/>
          </a:prstGeom>
          <a:solidFill>
            <a:schemeClr val="lt1"/>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246" name="Google Shape;246;p12"/>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247" name="Google Shape;247;p12"/>
          <p:cNvGrpSpPr/>
          <p:nvPr/>
        </p:nvGrpSpPr>
        <p:grpSpPr>
          <a:xfrm>
            <a:off x="11648099" y="272519"/>
            <a:ext cx="245452" cy="242128"/>
            <a:chOff x="266542" y="6326171"/>
            <a:chExt cx="245428" cy="242128"/>
          </a:xfrm>
        </p:grpSpPr>
        <p:sp>
          <p:nvSpPr>
            <p:cNvPr id="248" name="Google Shape;248;p1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49" name="Google Shape;249;p1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50" name="Google Shape;250;p1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51" name="Google Shape;251;p1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52" name="Google Shape;252;p1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53" name="Google Shape;253;p1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254" name="Google Shape;254;p1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55" name="Google Shape;255;p1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256" name="Google Shape;256;p12"/>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257" name="Google Shape;257;p12"/>
          <p:cNvSpPr txBox="1">
            <a:spLocks noGrp="1"/>
          </p:cNvSpPr>
          <p:nvPr>
            <p:ph type="body" idx="2"/>
          </p:nvPr>
        </p:nvSpPr>
        <p:spPr>
          <a:xfrm>
            <a:off x="839875" y="1739900"/>
            <a:ext cx="3141300" cy="42816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260350" rtl="0">
              <a:spcBef>
                <a:spcPts val="500"/>
              </a:spcBef>
              <a:spcAft>
                <a:spcPts val="0"/>
              </a:spcAft>
              <a:buSzPts val="500"/>
              <a:buChar char="•"/>
              <a:defRPr sz="500"/>
            </a:lvl6pPr>
            <a:lvl7pPr marL="3200400" lvl="6" indent="-260350" rtl="0">
              <a:spcBef>
                <a:spcPts val="500"/>
              </a:spcBef>
              <a:spcAft>
                <a:spcPts val="0"/>
              </a:spcAft>
              <a:buSzPts val="500"/>
              <a:buChar char="•"/>
              <a:defRPr sz="500"/>
            </a:lvl7pPr>
            <a:lvl8pPr marL="3657600" lvl="7" indent="-260350" rtl="0">
              <a:spcBef>
                <a:spcPts val="500"/>
              </a:spcBef>
              <a:spcAft>
                <a:spcPts val="0"/>
              </a:spcAft>
              <a:buSzPts val="500"/>
              <a:buChar char="•"/>
              <a:defRPr sz="500"/>
            </a:lvl8pPr>
            <a:lvl9pPr marL="4114800" lvl="8" indent="-260350" rtl="0">
              <a:spcBef>
                <a:spcPts val="500"/>
              </a:spcBef>
              <a:spcAft>
                <a:spcPts val="0"/>
              </a:spcAft>
              <a:buSzPts val="500"/>
              <a:buChar char="•"/>
              <a:defRPr sz="500"/>
            </a:lvl9pPr>
          </a:lstStyle>
          <a:p>
            <a:endParaRPr/>
          </a:p>
        </p:txBody>
      </p:sp>
      <p:sp>
        <p:nvSpPr>
          <p:cNvPr id="258" name="Google Shape;258;p12"/>
          <p:cNvSpPr txBox="1">
            <a:spLocks noGrp="1"/>
          </p:cNvSpPr>
          <p:nvPr>
            <p:ph type="subTitle" idx="3"/>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accent6"/>
        </a:solidFill>
        <a:effectLst/>
      </p:bgPr>
    </p:bg>
    <p:spTree>
      <p:nvGrpSpPr>
        <p:cNvPr id="1" name="Shape 259"/>
        <p:cNvGrpSpPr/>
        <p:nvPr/>
      </p:nvGrpSpPr>
      <p:grpSpPr>
        <a:xfrm>
          <a:off x="0" y="0"/>
          <a:ext cx="0" cy="0"/>
          <a:chOff x="0" y="0"/>
          <a:chExt cx="0" cy="0"/>
        </a:xfrm>
      </p:grpSpPr>
      <p:sp>
        <p:nvSpPr>
          <p:cNvPr id="260" name="Google Shape;260;p13"/>
          <p:cNvSpPr>
            <a:spLocks noGrp="1"/>
          </p:cNvSpPr>
          <p:nvPr>
            <p:ph type="body" idx="1"/>
          </p:nvPr>
        </p:nvSpPr>
        <p:spPr>
          <a:xfrm>
            <a:off x="839872" y="1736725"/>
            <a:ext cx="10513500" cy="4275900"/>
          </a:xfrm>
          <a:prstGeom prst="roundRect">
            <a:avLst>
              <a:gd name="adj" fmla="val 345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261" name="Google Shape;261;p13"/>
          <p:cNvGrpSpPr/>
          <p:nvPr/>
        </p:nvGrpSpPr>
        <p:grpSpPr>
          <a:xfrm>
            <a:off x="11648099" y="272519"/>
            <a:ext cx="245452" cy="242128"/>
            <a:chOff x="266542" y="6326171"/>
            <a:chExt cx="245428" cy="242128"/>
          </a:xfrm>
        </p:grpSpPr>
        <p:sp>
          <p:nvSpPr>
            <p:cNvPr id="262" name="Google Shape;262;p1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63" name="Google Shape;263;p1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64" name="Google Shape;264;p1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65" name="Google Shape;265;p1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66" name="Google Shape;266;p1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67" name="Google Shape;267;p1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268" name="Google Shape;268;p1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69" name="Google Shape;269;p13"/>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70" name="Google Shape;270;p1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271" name="Google Shape;271;p13"/>
          <p:cNvSpPr txBox="1">
            <a:spLocks noGrp="1"/>
          </p:cNvSpPr>
          <p:nvPr>
            <p:ph type="subTitle" idx="2"/>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272" name="Google Shape;272;p13"/>
          <p:cNvSpPr txBox="1">
            <a:spLocks noGrp="1"/>
          </p:cNvSpPr>
          <p:nvPr>
            <p:ph type="subTitle" idx="3"/>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ur Team 1">
  <p:cSld name="Our Team 1">
    <p:bg>
      <p:bgPr>
        <a:solidFill>
          <a:schemeClr val="lt1"/>
        </a:solidFill>
        <a:effectLst/>
      </p:bgPr>
    </p:bg>
    <p:spTree>
      <p:nvGrpSpPr>
        <p:cNvPr id="1" name="Shape 273"/>
        <p:cNvGrpSpPr/>
        <p:nvPr/>
      </p:nvGrpSpPr>
      <p:grpSpPr>
        <a:xfrm>
          <a:off x="0" y="0"/>
          <a:ext cx="0" cy="0"/>
          <a:chOff x="0" y="0"/>
          <a:chExt cx="0" cy="0"/>
        </a:xfrm>
      </p:grpSpPr>
      <p:sp>
        <p:nvSpPr>
          <p:cNvPr id="274" name="Google Shape;274;p14"/>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275" name="Google Shape;275;p14"/>
          <p:cNvSpPr>
            <a:spLocks noGrp="1"/>
          </p:cNvSpPr>
          <p:nvPr>
            <p:ph type="body" idx="1"/>
          </p:nvPr>
        </p:nvSpPr>
        <p:spPr>
          <a:xfrm>
            <a:off x="5550222" y="843445"/>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276" name="Google Shape;276;p14"/>
          <p:cNvSpPr>
            <a:spLocks noGrp="1"/>
          </p:cNvSpPr>
          <p:nvPr>
            <p:ph type="body" idx="2"/>
          </p:nvPr>
        </p:nvSpPr>
        <p:spPr>
          <a:xfrm>
            <a:off x="5550222" y="3563476"/>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277" name="Google Shape;277;p14"/>
          <p:cNvGrpSpPr/>
          <p:nvPr/>
        </p:nvGrpSpPr>
        <p:grpSpPr>
          <a:xfrm>
            <a:off x="11648099" y="272519"/>
            <a:ext cx="245452" cy="242128"/>
            <a:chOff x="266542" y="6326171"/>
            <a:chExt cx="245428" cy="242128"/>
          </a:xfrm>
        </p:grpSpPr>
        <p:sp>
          <p:nvSpPr>
            <p:cNvPr id="278" name="Google Shape;278;p1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79" name="Google Shape;279;p1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80" name="Google Shape;280;p1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81" name="Google Shape;281;p1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82" name="Google Shape;282;p1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83" name="Google Shape;283;p1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284" name="Google Shape;284;p1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85" name="Google Shape;285;p14"/>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86" name="Google Shape;286;p14"/>
          <p:cNvSpPr>
            <a:spLocks noGrp="1"/>
          </p:cNvSpPr>
          <p:nvPr>
            <p:ph type="pic" idx="3"/>
          </p:nvPr>
        </p:nvSpPr>
        <p:spPr>
          <a:xfrm>
            <a:off x="6001458" y="1505036"/>
            <a:ext cx="1125900" cy="1125900"/>
          </a:xfrm>
          <a:prstGeom prst="ellipse">
            <a:avLst/>
          </a:prstGeom>
          <a:solidFill>
            <a:schemeClr val="lt1">
              <a:alpha val="69800"/>
            </a:schemeClr>
          </a:solidFill>
          <a:ln>
            <a:noFill/>
          </a:ln>
        </p:spPr>
      </p:sp>
      <p:sp>
        <p:nvSpPr>
          <p:cNvPr id="287" name="Google Shape;287;p14"/>
          <p:cNvSpPr>
            <a:spLocks noGrp="1"/>
          </p:cNvSpPr>
          <p:nvPr>
            <p:ph type="pic" idx="4"/>
          </p:nvPr>
        </p:nvSpPr>
        <p:spPr>
          <a:xfrm>
            <a:off x="6001458" y="4231331"/>
            <a:ext cx="1125900" cy="1125900"/>
          </a:xfrm>
          <a:prstGeom prst="ellipse">
            <a:avLst/>
          </a:prstGeom>
          <a:solidFill>
            <a:schemeClr val="lt1">
              <a:alpha val="69800"/>
            </a:schemeClr>
          </a:solidFill>
          <a:ln>
            <a:noFill/>
          </a:ln>
        </p:spPr>
      </p:sp>
      <p:sp>
        <p:nvSpPr>
          <p:cNvPr id="288" name="Google Shape;288;p1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289" name="Google Shape;289;p14"/>
          <p:cNvSpPr txBox="1">
            <a:spLocks noGrp="1"/>
          </p:cNvSpPr>
          <p:nvPr>
            <p:ph type="subTitle" idx="5"/>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290" name="Google Shape;290;p14"/>
          <p:cNvSpPr txBox="1">
            <a:spLocks noGrp="1"/>
          </p:cNvSpPr>
          <p:nvPr>
            <p:ph type="subTitle" idx="6"/>
          </p:nvPr>
        </p:nvSpPr>
        <p:spPr>
          <a:xfrm>
            <a:off x="8031400" y="1505025"/>
            <a:ext cx="2866200" cy="5769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291" name="Google Shape;291;p14"/>
          <p:cNvSpPr txBox="1">
            <a:spLocks noGrp="1"/>
          </p:cNvSpPr>
          <p:nvPr>
            <p:ph type="body" idx="7"/>
          </p:nvPr>
        </p:nvSpPr>
        <p:spPr>
          <a:xfrm>
            <a:off x="8031550" y="2268925"/>
            <a:ext cx="2866200" cy="102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292" name="Google Shape;292;p14"/>
          <p:cNvSpPr txBox="1">
            <a:spLocks noGrp="1"/>
          </p:cNvSpPr>
          <p:nvPr>
            <p:ph type="subTitle" idx="8"/>
          </p:nvPr>
        </p:nvSpPr>
        <p:spPr>
          <a:xfrm>
            <a:off x="8031400" y="4225175"/>
            <a:ext cx="2866200" cy="5769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293" name="Google Shape;293;p14"/>
          <p:cNvSpPr txBox="1">
            <a:spLocks noGrp="1"/>
          </p:cNvSpPr>
          <p:nvPr>
            <p:ph type="body" idx="9"/>
          </p:nvPr>
        </p:nvSpPr>
        <p:spPr>
          <a:xfrm>
            <a:off x="8031550" y="4989075"/>
            <a:ext cx="2866200" cy="102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ur Team 1 1">
  <p:cSld name="Our Team 1_1">
    <p:bg>
      <p:bgPr>
        <a:solidFill>
          <a:schemeClr val="lt1"/>
        </a:solidFill>
        <a:effectLst/>
      </p:bgPr>
    </p:bg>
    <p:spTree>
      <p:nvGrpSpPr>
        <p:cNvPr id="1" name="Shape 294"/>
        <p:cNvGrpSpPr/>
        <p:nvPr/>
      </p:nvGrpSpPr>
      <p:grpSpPr>
        <a:xfrm>
          <a:off x="0" y="0"/>
          <a:ext cx="0" cy="0"/>
          <a:chOff x="0" y="0"/>
          <a:chExt cx="0" cy="0"/>
        </a:xfrm>
      </p:grpSpPr>
      <p:sp>
        <p:nvSpPr>
          <p:cNvPr id="295" name="Google Shape;295;p15"/>
          <p:cNvSpPr/>
          <p:nvPr/>
        </p:nvSpPr>
        <p:spPr>
          <a:xfrm rot="-5400000" flipH="1">
            <a:off x="5022664" y="-312600"/>
            <a:ext cx="6858000" cy="7483200"/>
          </a:xfrm>
          <a:prstGeom prst="round2SameRect">
            <a:avLst>
              <a:gd name="adj1" fmla="val 0"/>
              <a:gd name="adj2" fmla="val 0"/>
            </a:avLst>
          </a:prstGeom>
          <a:solidFill>
            <a:schemeClr val="accent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296" name="Google Shape;296;p15"/>
          <p:cNvSpPr>
            <a:spLocks noGrp="1"/>
          </p:cNvSpPr>
          <p:nvPr>
            <p:ph type="body" idx="1"/>
          </p:nvPr>
        </p:nvSpPr>
        <p:spPr>
          <a:xfrm>
            <a:off x="5550222" y="843445"/>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297" name="Google Shape;297;p15"/>
          <p:cNvSpPr>
            <a:spLocks noGrp="1"/>
          </p:cNvSpPr>
          <p:nvPr>
            <p:ph type="body" idx="2"/>
          </p:nvPr>
        </p:nvSpPr>
        <p:spPr>
          <a:xfrm>
            <a:off x="5550222" y="3563476"/>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298" name="Google Shape;298;p15"/>
          <p:cNvGrpSpPr/>
          <p:nvPr/>
        </p:nvGrpSpPr>
        <p:grpSpPr>
          <a:xfrm>
            <a:off x="11648099" y="272519"/>
            <a:ext cx="245452" cy="242128"/>
            <a:chOff x="266542" y="6326171"/>
            <a:chExt cx="245428" cy="242128"/>
          </a:xfrm>
        </p:grpSpPr>
        <p:sp>
          <p:nvSpPr>
            <p:cNvPr id="299" name="Google Shape;299;p1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00" name="Google Shape;300;p1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01" name="Google Shape;301;p1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02" name="Google Shape;302;p1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03" name="Google Shape;303;p1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04" name="Google Shape;304;p1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305" name="Google Shape;305;p1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06" name="Google Shape;306;p15"/>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07" name="Google Shape;307;p15"/>
          <p:cNvSpPr>
            <a:spLocks noGrp="1"/>
          </p:cNvSpPr>
          <p:nvPr>
            <p:ph type="pic" idx="3"/>
          </p:nvPr>
        </p:nvSpPr>
        <p:spPr>
          <a:xfrm>
            <a:off x="6001458" y="1505036"/>
            <a:ext cx="1125900" cy="1125900"/>
          </a:xfrm>
          <a:prstGeom prst="ellipse">
            <a:avLst/>
          </a:prstGeom>
          <a:solidFill>
            <a:schemeClr val="lt1">
              <a:alpha val="69800"/>
            </a:schemeClr>
          </a:solidFill>
          <a:ln>
            <a:noFill/>
          </a:ln>
        </p:spPr>
      </p:sp>
      <p:sp>
        <p:nvSpPr>
          <p:cNvPr id="308" name="Google Shape;308;p15"/>
          <p:cNvSpPr>
            <a:spLocks noGrp="1"/>
          </p:cNvSpPr>
          <p:nvPr>
            <p:ph type="pic" idx="4"/>
          </p:nvPr>
        </p:nvSpPr>
        <p:spPr>
          <a:xfrm>
            <a:off x="6001458" y="4231331"/>
            <a:ext cx="1125900" cy="1125900"/>
          </a:xfrm>
          <a:prstGeom prst="ellipse">
            <a:avLst/>
          </a:prstGeom>
          <a:solidFill>
            <a:schemeClr val="lt1">
              <a:alpha val="69800"/>
            </a:schemeClr>
          </a:solidFill>
          <a:ln>
            <a:noFill/>
          </a:ln>
        </p:spPr>
      </p:sp>
      <p:sp>
        <p:nvSpPr>
          <p:cNvPr id="309" name="Google Shape;309;p1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310" name="Google Shape;310;p15"/>
          <p:cNvSpPr txBox="1">
            <a:spLocks noGrp="1"/>
          </p:cNvSpPr>
          <p:nvPr>
            <p:ph type="subTitle" idx="5"/>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311" name="Google Shape;311;p15"/>
          <p:cNvSpPr txBox="1">
            <a:spLocks noGrp="1"/>
          </p:cNvSpPr>
          <p:nvPr>
            <p:ph type="subTitle" idx="6"/>
          </p:nvPr>
        </p:nvSpPr>
        <p:spPr>
          <a:xfrm>
            <a:off x="8031400" y="1505025"/>
            <a:ext cx="2866200" cy="5769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312" name="Google Shape;312;p15"/>
          <p:cNvSpPr txBox="1">
            <a:spLocks noGrp="1"/>
          </p:cNvSpPr>
          <p:nvPr>
            <p:ph type="body" idx="7"/>
          </p:nvPr>
        </p:nvSpPr>
        <p:spPr>
          <a:xfrm>
            <a:off x="8031550" y="2268925"/>
            <a:ext cx="2866200" cy="102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313" name="Google Shape;313;p15"/>
          <p:cNvSpPr txBox="1">
            <a:spLocks noGrp="1"/>
          </p:cNvSpPr>
          <p:nvPr>
            <p:ph type="subTitle" idx="8"/>
          </p:nvPr>
        </p:nvSpPr>
        <p:spPr>
          <a:xfrm>
            <a:off x="8031400" y="4225175"/>
            <a:ext cx="2866200" cy="5769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314" name="Google Shape;314;p15"/>
          <p:cNvSpPr txBox="1">
            <a:spLocks noGrp="1"/>
          </p:cNvSpPr>
          <p:nvPr>
            <p:ph type="body" idx="9"/>
          </p:nvPr>
        </p:nvSpPr>
        <p:spPr>
          <a:xfrm>
            <a:off x="8031550" y="4989075"/>
            <a:ext cx="2866200" cy="102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Team 1 1 1">
  <p:cSld name="Our Team 1_1_1">
    <p:bg>
      <p:bgPr>
        <a:solidFill>
          <a:schemeClr val="lt1"/>
        </a:solidFill>
        <a:effectLst/>
      </p:bgPr>
    </p:bg>
    <p:spTree>
      <p:nvGrpSpPr>
        <p:cNvPr id="1" name="Shape 315"/>
        <p:cNvGrpSpPr/>
        <p:nvPr/>
      </p:nvGrpSpPr>
      <p:grpSpPr>
        <a:xfrm>
          <a:off x="0" y="0"/>
          <a:ext cx="0" cy="0"/>
          <a:chOff x="0" y="0"/>
          <a:chExt cx="0" cy="0"/>
        </a:xfrm>
      </p:grpSpPr>
      <p:sp>
        <p:nvSpPr>
          <p:cNvPr id="316" name="Google Shape;316;p16"/>
          <p:cNvSpPr/>
          <p:nvPr/>
        </p:nvSpPr>
        <p:spPr>
          <a:xfrm rot="-5400000" flipH="1">
            <a:off x="5022664" y="-312600"/>
            <a:ext cx="6858000" cy="7483200"/>
          </a:xfrm>
          <a:prstGeom prst="round2SameRect">
            <a:avLst>
              <a:gd name="adj1" fmla="val 0"/>
              <a:gd name="adj2" fmla="val 0"/>
            </a:avLst>
          </a:prstGeom>
          <a:solidFill>
            <a:schemeClr val="accent4"/>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317" name="Google Shape;317;p16"/>
          <p:cNvSpPr>
            <a:spLocks noGrp="1"/>
          </p:cNvSpPr>
          <p:nvPr>
            <p:ph type="body" idx="1"/>
          </p:nvPr>
        </p:nvSpPr>
        <p:spPr>
          <a:xfrm>
            <a:off x="5550222" y="843445"/>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18" name="Google Shape;318;p16"/>
          <p:cNvSpPr>
            <a:spLocks noGrp="1"/>
          </p:cNvSpPr>
          <p:nvPr>
            <p:ph type="body" idx="2"/>
          </p:nvPr>
        </p:nvSpPr>
        <p:spPr>
          <a:xfrm>
            <a:off x="5550222" y="3563476"/>
            <a:ext cx="57975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319" name="Google Shape;319;p16"/>
          <p:cNvGrpSpPr/>
          <p:nvPr/>
        </p:nvGrpSpPr>
        <p:grpSpPr>
          <a:xfrm>
            <a:off x="11648099" y="272519"/>
            <a:ext cx="245452" cy="242128"/>
            <a:chOff x="266542" y="6326171"/>
            <a:chExt cx="245428" cy="242128"/>
          </a:xfrm>
        </p:grpSpPr>
        <p:sp>
          <p:nvSpPr>
            <p:cNvPr id="320" name="Google Shape;320;p1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21" name="Google Shape;321;p1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22" name="Google Shape;322;p1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23" name="Google Shape;323;p1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24" name="Google Shape;324;p1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25" name="Google Shape;325;p1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326" name="Google Shape;326;p1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27" name="Google Shape;327;p16"/>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28" name="Google Shape;328;p16"/>
          <p:cNvSpPr>
            <a:spLocks noGrp="1"/>
          </p:cNvSpPr>
          <p:nvPr>
            <p:ph type="pic" idx="3"/>
          </p:nvPr>
        </p:nvSpPr>
        <p:spPr>
          <a:xfrm>
            <a:off x="6001458" y="1505036"/>
            <a:ext cx="1125900" cy="1125900"/>
          </a:xfrm>
          <a:prstGeom prst="ellipse">
            <a:avLst/>
          </a:prstGeom>
          <a:solidFill>
            <a:schemeClr val="lt1">
              <a:alpha val="69800"/>
            </a:schemeClr>
          </a:solidFill>
          <a:ln>
            <a:noFill/>
          </a:ln>
        </p:spPr>
      </p:sp>
      <p:sp>
        <p:nvSpPr>
          <p:cNvPr id="329" name="Google Shape;329;p16"/>
          <p:cNvSpPr>
            <a:spLocks noGrp="1"/>
          </p:cNvSpPr>
          <p:nvPr>
            <p:ph type="pic" idx="4"/>
          </p:nvPr>
        </p:nvSpPr>
        <p:spPr>
          <a:xfrm>
            <a:off x="6001458" y="4231331"/>
            <a:ext cx="1125900" cy="1125900"/>
          </a:xfrm>
          <a:prstGeom prst="ellipse">
            <a:avLst/>
          </a:prstGeom>
          <a:solidFill>
            <a:schemeClr val="lt1">
              <a:alpha val="69800"/>
            </a:schemeClr>
          </a:solidFill>
          <a:ln>
            <a:noFill/>
          </a:ln>
        </p:spPr>
      </p:sp>
      <p:sp>
        <p:nvSpPr>
          <p:cNvPr id="330" name="Google Shape;330;p1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331" name="Google Shape;331;p16"/>
          <p:cNvSpPr txBox="1">
            <a:spLocks noGrp="1"/>
          </p:cNvSpPr>
          <p:nvPr>
            <p:ph type="subTitle" idx="5"/>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332" name="Google Shape;332;p16"/>
          <p:cNvSpPr txBox="1">
            <a:spLocks noGrp="1"/>
          </p:cNvSpPr>
          <p:nvPr>
            <p:ph type="subTitle" idx="6"/>
          </p:nvPr>
        </p:nvSpPr>
        <p:spPr>
          <a:xfrm>
            <a:off x="8031400" y="1505025"/>
            <a:ext cx="2866200" cy="5769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333" name="Google Shape;333;p16"/>
          <p:cNvSpPr txBox="1">
            <a:spLocks noGrp="1"/>
          </p:cNvSpPr>
          <p:nvPr>
            <p:ph type="body" idx="7"/>
          </p:nvPr>
        </p:nvSpPr>
        <p:spPr>
          <a:xfrm>
            <a:off x="8031550" y="2268925"/>
            <a:ext cx="2866200" cy="102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334" name="Google Shape;334;p16"/>
          <p:cNvSpPr txBox="1">
            <a:spLocks noGrp="1"/>
          </p:cNvSpPr>
          <p:nvPr>
            <p:ph type="subTitle" idx="8"/>
          </p:nvPr>
        </p:nvSpPr>
        <p:spPr>
          <a:xfrm>
            <a:off x="8031400" y="4225175"/>
            <a:ext cx="2866200" cy="5769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335" name="Google Shape;335;p16"/>
          <p:cNvSpPr txBox="1">
            <a:spLocks noGrp="1"/>
          </p:cNvSpPr>
          <p:nvPr>
            <p:ph type="body" idx="9"/>
          </p:nvPr>
        </p:nvSpPr>
        <p:spPr>
          <a:xfrm>
            <a:off x="8031550" y="4989075"/>
            <a:ext cx="2866200" cy="102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ur Team 2">
  <p:cSld name="Our Team 2">
    <p:bg>
      <p:bgPr>
        <a:solidFill>
          <a:schemeClr val="lt1"/>
        </a:solidFill>
        <a:effectLst/>
      </p:bgPr>
    </p:bg>
    <p:spTree>
      <p:nvGrpSpPr>
        <p:cNvPr id="1" name="Shape 336"/>
        <p:cNvGrpSpPr/>
        <p:nvPr/>
      </p:nvGrpSpPr>
      <p:grpSpPr>
        <a:xfrm>
          <a:off x="0" y="0"/>
          <a:ext cx="0" cy="0"/>
          <a:chOff x="0" y="0"/>
          <a:chExt cx="0" cy="0"/>
        </a:xfrm>
      </p:grpSpPr>
      <p:sp>
        <p:nvSpPr>
          <p:cNvPr id="337" name="Google Shape;337;p17"/>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338" name="Google Shape;338;p17"/>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39" name="Google Shape;339;p17"/>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340" name="Google Shape;340;p17"/>
          <p:cNvGrpSpPr/>
          <p:nvPr/>
        </p:nvGrpSpPr>
        <p:grpSpPr>
          <a:xfrm>
            <a:off x="11648099" y="272519"/>
            <a:ext cx="245452" cy="242128"/>
            <a:chOff x="266542" y="6326171"/>
            <a:chExt cx="245428" cy="242128"/>
          </a:xfrm>
        </p:grpSpPr>
        <p:sp>
          <p:nvSpPr>
            <p:cNvPr id="341" name="Google Shape;341;p1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42" name="Google Shape;342;p1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43" name="Google Shape;343;p1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44" name="Google Shape;344;p1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45" name="Google Shape;345;p1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46" name="Google Shape;346;p1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347" name="Google Shape;347;p1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48" name="Google Shape;348;p17"/>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49" name="Google Shape;349;p17"/>
          <p:cNvSpPr>
            <a:spLocks noGrp="1"/>
          </p:cNvSpPr>
          <p:nvPr>
            <p:ph type="pic" idx="3"/>
          </p:nvPr>
        </p:nvSpPr>
        <p:spPr>
          <a:xfrm>
            <a:off x="5867260" y="1152135"/>
            <a:ext cx="923400" cy="923400"/>
          </a:xfrm>
          <a:prstGeom prst="ellipse">
            <a:avLst/>
          </a:prstGeom>
          <a:solidFill>
            <a:schemeClr val="lt1">
              <a:alpha val="69800"/>
            </a:schemeClr>
          </a:solidFill>
          <a:ln>
            <a:noFill/>
          </a:ln>
        </p:spPr>
      </p:sp>
      <p:sp>
        <p:nvSpPr>
          <p:cNvPr id="350" name="Google Shape;350;p17"/>
          <p:cNvSpPr>
            <a:spLocks noGrp="1"/>
          </p:cNvSpPr>
          <p:nvPr>
            <p:ph type="pic" idx="4"/>
          </p:nvPr>
        </p:nvSpPr>
        <p:spPr>
          <a:xfrm>
            <a:off x="5867260" y="2967857"/>
            <a:ext cx="923400" cy="923400"/>
          </a:xfrm>
          <a:prstGeom prst="ellipse">
            <a:avLst/>
          </a:prstGeom>
          <a:solidFill>
            <a:schemeClr val="lt1">
              <a:alpha val="69800"/>
            </a:schemeClr>
          </a:solidFill>
          <a:ln>
            <a:noFill/>
          </a:ln>
        </p:spPr>
      </p:sp>
      <p:sp>
        <p:nvSpPr>
          <p:cNvPr id="351" name="Google Shape;351;p17"/>
          <p:cNvSpPr>
            <a:spLocks noGrp="1"/>
          </p:cNvSpPr>
          <p:nvPr>
            <p:ph type="body" idx="5"/>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52" name="Google Shape;352;p17"/>
          <p:cNvSpPr>
            <a:spLocks noGrp="1"/>
          </p:cNvSpPr>
          <p:nvPr>
            <p:ph type="pic" idx="6"/>
          </p:nvPr>
        </p:nvSpPr>
        <p:spPr>
          <a:xfrm>
            <a:off x="5867260" y="4781491"/>
            <a:ext cx="923400" cy="923400"/>
          </a:xfrm>
          <a:prstGeom prst="ellipse">
            <a:avLst/>
          </a:prstGeom>
          <a:solidFill>
            <a:schemeClr val="lt1">
              <a:alpha val="69800"/>
            </a:schemeClr>
          </a:solidFill>
          <a:ln>
            <a:noFill/>
          </a:ln>
        </p:spPr>
      </p:sp>
      <p:sp>
        <p:nvSpPr>
          <p:cNvPr id="353" name="Google Shape;353;p1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354" name="Google Shape;354;p17"/>
          <p:cNvSpPr txBox="1">
            <a:spLocks noGrp="1"/>
          </p:cNvSpPr>
          <p:nvPr>
            <p:ph type="subTitle" idx="7"/>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355" name="Google Shape;355;p17"/>
          <p:cNvSpPr txBox="1">
            <a:spLocks noGrp="1"/>
          </p:cNvSpPr>
          <p:nvPr>
            <p:ph type="subTitle" idx="8"/>
          </p:nvPr>
        </p:nvSpPr>
        <p:spPr>
          <a:xfrm>
            <a:off x="7471312" y="1045200"/>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356" name="Google Shape;356;p17"/>
          <p:cNvSpPr txBox="1">
            <a:spLocks noGrp="1"/>
          </p:cNvSpPr>
          <p:nvPr>
            <p:ph type="body" idx="9"/>
          </p:nvPr>
        </p:nvSpPr>
        <p:spPr>
          <a:xfrm>
            <a:off x="7471300" y="1809100"/>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357" name="Google Shape;357;p17"/>
          <p:cNvSpPr txBox="1">
            <a:spLocks noGrp="1"/>
          </p:cNvSpPr>
          <p:nvPr>
            <p:ph type="subTitle" idx="13"/>
          </p:nvPr>
        </p:nvSpPr>
        <p:spPr>
          <a:xfrm>
            <a:off x="7471312" y="2860975"/>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358" name="Google Shape;358;p17"/>
          <p:cNvSpPr txBox="1">
            <a:spLocks noGrp="1"/>
          </p:cNvSpPr>
          <p:nvPr>
            <p:ph type="body" idx="14"/>
          </p:nvPr>
        </p:nvSpPr>
        <p:spPr>
          <a:xfrm>
            <a:off x="7471300" y="3624875"/>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359" name="Google Shape;359;p17"/>
          <p:cNvSpPr txBox="1">
            <a:spLocks noGrp="1"/>
          </p:cNvSpPr>
          <p:nvPr>
            <p:ph type="subTitle" idx="15"/>
          </p:nvPr>
        </p:nvSpPr>
        <p:spPr>
          <a:xfrm>
            <a:off x="7471312" y="4674600"/>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360" name="Google Shape;360;p17"/>
          <p:cNvSpPr txBox="1">
            <a:spLocks noGrp="1"/>
          </p:cNvSpPr>
          <p:nvPr>
            <p:ph type="body" idx="16"/>
          </p:nvPr>
        </p:nvSpPr>
        <p:spPr>
          <a:xfrm>
            <a:off x="7471300" y="5438500"/>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Team 2 2">
  <p:cSld name="Our Team 2_2">
    <p:bg>
      <p:bgPr>
        <a:solidFill>
          <a:schemeClr val="lt1"/>
        </a:solidFill>
        <a:effectLst/>
      </p:bgPr>
    </p:bg>
    <p:spTree>
      <p:nvGrpSpPr>
        <p:cNvPr id="1" name="Shape 361"/>
        <p:cNvGrpSpPr/>
        <p:nvPr/>
      </p:nvGrpSpPr>
      <p:grpSpPr>
        <a:xfrm>
          <a:off x="0" y="0"/>
          <a:ext cx="0" cy="0"/>
          <a:chOff x="0" y="0"/>
          <a:chExt cx="0" cy="0"/>
        </a:xfrm>
      </p:grpSpPr>
      <p:sp>
        <p:nvSpPr>
          <p:cNvPr id="362" name="Google Shape;362;p18"/>
          <p:cNvSpPr/>
          <p:nvPr/>
        </p:nvSpPr>
        <p:spPr>
          <a:xfrm rot="-5400000" flipH="1">
            <a:off x="5022664" y="-312600"/>
            <a:ext cx="6858000" cy="7483200"/>
          </a:xfrm>
          <a:prstGeom prst="round2SameRect">
            <a:avLst>
              <a:gd name="adj1" fmla="val 0"/>
              <a:gd name="adj2" fmla="val 0"/>
            </a:avLst>
          </a:prstGeom>
          <a:solidFill>
            <a:schemeClr val="accent5"/>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363" name="Google Shape;363;p18"/>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64" name="Google Shape;364;p18"/>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365" name="Google Shape;365;p18"/>
          <p:cNvGrpSpPr/>
          <p:nvPr/>
        </p:nvGrpSpPr>
        <p:grpSpPr>
          <a:xfrm>
            <a:off x="11648099" y="272519"/>
            <a:ext cx="245452" cy="242128"/>
            <a:chOff x="266542" y="6326171"/>
            <a:chExt cx="245428" cy="242128"/>
          </a:xfrm>
        </p:grpSpPr>
        <p:sp>
          <p:nvSpPr>
            <p:cNvPr id="366" name="Google Shape;366;p1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67" name="Google Shape;367;p1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68" name="Google Shape;368;p1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69" name="Google Shape;369;p1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70" name="Google Shape;370;p1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71" name="Google Shape;371;p1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372" name="Google Shape;372;p1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73" name="Google Shape;373;p18"/>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74" name="Google Shape;374;p18"/>
          <p:cNvSpPr>
            <a:spLocks noGrp="1"/>
          </p:cNvSpPr>
          <p:nvPr>
            <p:ph type="pic" idx="3"/>
          </p:nvPr>
        </p:nvSpPr>
        <p:spPr>
          <a:xfrm>
            <a:off x="5867260" y="1152135"/>
            <a:ext cx="923400" cy="923400"/>
          </a:xfrm>
          <a:prstGeom prst="ellipse">
            <a:avLst/>
          </a:prstGeom>
          <a:solidFill>
            <a:schemeClr val="lt1">
              <a:alpha val="69800"/>
            </a:schemeClr>
          </a:solidFill>
          <a:ln>
            <a:noFill/>
          </a:ln>
        </p:spPr>
      </p:sp>
      <p:sp>
        <p:nvSpPr>
          <p:cNvPr id="375" name="Google Shape;375;p18"/>
          <p:cNvSpPr>
            <a:spLocks noGrp="1"/>
          </p:cNvSpPr>
          <p:nvPr>
            <p:ph type="pic" idx="4"/>
          </p:nvPr>
        </p:nvSpPr>
        <p:spPr>
          <a:xfrm>
            <a:off x="5867260" y="2967857"/>
            <a:ext cx="923400" cy="923400"/>
          </a:xfrm>
          <a:prstGeom prst="ellipse">
            <a:avLst/>
          </a:prstGeom>
          <a:solidFill>
            <a:schemeClr val="lt1">
              <a:alpha val="69800"/>
            </a:schemeClr>
          </a:solidFill>
          <a:ln>
            <a:noFill/>
          </a:ln>
        </p:spPr>
      </p:sp>
      <p:sp>
        <p:nvSpPr>
          <p:cNvPr id="376" name="Google Shape;376;p18"/>
          <p:cNvSpPr>
            <a:spLocks noGrp="1"/>
          </p:cNvSpPr>
          <p:nvPr>
            <p:ph type="body" idx="5"/>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77" name="Google Shape;377;p18"/>
          <p:cNvSpPr>
            <a:spLocks noGrp="1"/>
          </p:cNvSpPr>
          <p:nvPr>
            <p:ph type="pic" idx="6"/>
          </p:nvPr>
        </p:nvSpPr>
        <p:spPr>
          <a:xfrm>
            <a:off x="5867260" y="4781491"/>
            <a:ext cx="923400" cy="923400"/>
          </a:xfrm>
          <a:prstGeom prst="ellipse">
            <a:avLst/>
          </a:prstGeom>
          <a:solidFill>
            <a:schemeClr val="lt1">
              <a:alpha val="69800"/>
            </a:schemeClr>
          </a:solidFill>
          <a:ln>
            <a:noFill/>
          </a:ln>
        </p:spPr>
      </p:sp>
      <p:sp>
        <p:nvSpPr>
          <p:cNvPr id="378" name="Google Shape;378;p1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379" name="Google Shape;379;p18"/>
          <p:cNvSpPr txBox="1">
            <a:spLocks noGrp="1"/>
          </p:cNvSpPr>
          <p:nvPr>
            <p:ph type="subTitle" idx="7"/>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380" name="Google Shape;380;p18"/>
          <p:cNvSpPr txBox="1">
            <a:spLocks noGrp="1"/>
          </p:cNvSpPr>
          <p:nvPr>
            <p:ph type="subTitle" idx="8"/>
          </p:nvPr>
        </p:nvSpPr>
        <p:spPr>
          <a:xfrm>
            <a:off x="7471312" y="1045200"/>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381" name="Google Shape;381;p18"/>
          <p:cNvSpPr txBox="1">
            <a:spLocks noGrp="1"/>
          </p:cNvSpPr>
          <p:nvPr>
            <p:ph type="body" idx="9"/>
          </p:nvPr>
        </p:nvSpPr>
        <p:spPr>
          <a:xfrm>
            <a:off x="7471300" y="1809100"/>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382" name="Google Shape;382;p18"/>
          <p:cNvSpPr txBox="1">
            <a:spLocks noGrp="1"/>
          </p:cNvSpPr>
          <p:nvPr>
            <p:ph type="subTitle" idx="13"/>
          </p:nvPr>
        </p:nvSpPr>
        <p:spPr>
          <a:xfrm>
            <a:off x="7471312" y="2860975"/>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383" name="Google Shape;383;p18"/>
          <p:cNvSpPr txBox="1">
            <a:spLocks noGrp="1"/>
          </p:cNvSpPr>
          <p:nvPr>
            <p:ph type="body" idx="14"/>
          </p:nvPr>
        </p:nvSpPr>
        <p:spPr>
          <a:xfrm>
            <a:off x="7471300" y="3624875"/>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384" name="Google Shape;384;p18"/>
          <p:cNvSpPr txBox="1">
            <a:spLocks noGrp="1"/>
          </p:cNvSpPr>
          <p:nvPr>
            <p:ph type="subTitle" idx="15"/>
          </p:nvPr>
        </p:nvSpPr>
        <p:spPr>
          <a:xfrm>
            <a:off x="7471312" y="4674600"/>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385" name="Google Shape;385;p18"/>
          <p:cNvSpPr txBox="1">
            <a:spLocks noGrp="1"/>
          </p:cNvSpPr>
          <p:nvPr>
            <p:ph type="body" idx="16"/>
          </p:nvPr>
        </p:nvSpPr>
        <p:spPr>
          <a:xfrm>
            <a:off x="7471300" y="5438500"/>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ur Team 2 2 1">
  <p:cSld name="Our Team 2_2_1">
    <p:bg>
      <p:bgPr>
        <a:solidFill>
          <a:schemeClr val="lt1"/>
        </a:solidFill>
        <a:effectLst/>
      </p:bgPr>
    </p:bg>
    <p:spTree>
      <p:nvGrpSpPr>
        <p:cNvPr id="1" name="Shape 386"/>
        <p:cNvGrpSpPr/>
        <p:nvPr/>
      </p:nvGrpSpPr>
      <p:grpSpPr>
        <a:xfrm>
          <a:off x="0" y="0"/>
          <a:ext cx="0" cy="0"/>
          <a:chOff x="0" y="0"/>
          <a:chExt cx="0" cy="0"/>
        </a:xfrm>
      </p:grpSpPr>
      <p:sp>
        <p:nvSpPr>
          <p:cNvPr id="387" name="Google Shape;387;p19"/>
          <p:cNvSpPr/>
          <p:nvPr/>
        </p:nvSpPr>
        <p:spPr>
          <a:xfrm rot="-5400000" flipH="1">
            <a:off x="312589" y="-312600"/>
            <a:ext cx="6858000" cy="7483200"/>
          </a:xfrm>
          <a:prstGeom prst="round2SameRect">
            <a:avLst>
              <a:gd name="adj1" fmla="val 0"/>
              <a:gd name="adj2" fmla="val 0"/>
            </a:avLst>
          </a:prstGeom>
          <a:solidFill>
            <a:schemeClr val="accent5"/>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388" name="Google Shape;388;p19"/>
          <p:cNvSpPr>
            <a:spLocks noGrp="1"/>
          </p:cNvSpPr>
          <p:nvPr>
            <p:ph type="body" idx="1"/>
          </p:nvPr>
        </p:nvSpPr>
        <p:spPr>
          <a:xfrm>
            <a:off x="993147"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89" name="Google Shape;389;p19"/>
          <p:cNvSpPr>
            <a:spLocks noGrp="1"/>
          </p:cNvSpPr>
          <p:nvPr>
            <p:ph type="body" idx="2"/>
          </p:nvPr>
        </p:nvSpPr>
        <p:spPr>
          <a:xfrm>
            <a:off x="993147"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90" name="Google Shape;390;p1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91" name="Google Shape;391;p19"/>
          <p:cNvSpPr txBox="1">
            <a:spLocks noGrp="1"/>
          </p:cNvSpPr>
          <p:nvPr>
            <p:ph type="title"/>
          </p:nvPr>
        </p:nvSpPr>
        <p:spPr>
          <a:xfrm>
            <a:off x="81763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92" name="Google Shape;392;p19"/>
          <p:cNvSpPr>
            <a:spLocks noGrp="1"/>
          </p:cNvSpPr>
          <p:nvPr>
            <p:ph type="pic" idx="3"/>
          </p:nvPr>
        </p:nvSpPr>
        <p:spPr>
          <a:xfrm>
            <a:off x="5867260" y="1152135"/>
            <a:ext cx="923400" cy="923400"/>
          </a:xfrm>
          <a:prstGeom prst="ellipse">
            <a:avLst/>
          </a:prstGeom>
          <a:solidFill>
            <a:schemeClr val="lt1">
              <a:alpha val="69800"/>
            </a:schemeClr>
          </a:solidFill>
          <a:ln>
            <a:noFill/>
          </a:ln>
        </p:spPr>
      </p:sp>
      <p:sp>
        <p:nvSpPr>
          <p:cNvPr id="393" name="Google Shape;393;p19"/>
          <p:cNvSpPr>
            <a:spLocks noGrp="1"/>
          </p:cNvSpPr>
          <p:nvPr>
            <p:ph type="pic" idx="4"/>
          </p:nvPr>
        </p:nvSpPr>
        <p:spPr>
          <a:xfrm>
            <a:off x="1310185" y="2967857"/>
            <a:ext cx="923400" cy="923400"/>
          </a:xfrm>
          <a:prstGeom prst="ellipse">
            <a:avLst/>
          </a:prstGeom>
          <a:solidFill>
            <a:schemeClr val="lt1">
              <a:alpha val="69800"/>
            </a:schemeClr>
          </a:solidFill>
          <a:ln>
            <a:noFill/>
          </a:ln>
        </p:spPr>
      </p:sp>
      <p:sp>
        <p:nvSpPr>
          <p:cNvPr id="394" name="Google Shape;394;p19"/>
          <p:cNvSpPr>
            <a:spLocks noGrp="1"/>
          </p:cNvSpPr>
          <p:nvPr>
            <p:ph type="body" idx="5"/>
          </p:nvPr>
        </p:nvSpPr>
        <p:spPr>
          <a:xfrm>
            <a:off x="993147"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395" name="Google Shape;395;p19"/>
          <p:cNvSpPr>
            <a:spLocks noGrp="1"/>
          </p:cNvSpPr>
          <p:nvPr>
            <p:ph type="pic" idx="6"/>
          </p:nvPr>
        </p:nvSpPr>
        <p:spPr>
          <a:xfrm>
            <a:off x="1310185" y="4781491"/>
            <a:ext cx="923400" cy="923400"/>
          </a:xfrm>
          <a:prstGeom prst="ellipse">
            <a:avLst/>
          </a:prstGeom>
          <a:solidFill>
            <a:schemeClr val="lt1">
              <a:alpha val="69800"/>
            </a:schemeClr>
          </a:solidFill>
          <a:ln>
            <a:noFill/>
          </a:ln>
        </p:spPr>
      </p:sp>
      <p:sp>
        <p:nvSpPr>
          <p:cNvPr id="396" name="Google Shape;396;p1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397" name="Google Shape;397;p19"/>
          <p:cNvSpPr txBox="1">
            <a:spLocks noGrp="1"/>
          </p:cNvSpPr>
          <p:nvPr>
            <p:ph type="subTitle" idx="7"/>
          </p:nvPr>
        </p:nvSpPr>
        <p:spPr>
          <a:xfrm>
            <a:off x="5994825" y="215825"/>
            <a:ext cx="4410300" cy="2130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800"/>
              <a:buNone/>
              <a:defRPr sz="800"/>
            </a:lvl1pPr>
            <a:lvl2pPr lvl="1" algn="r" rtl="0">
              <a:lnSpc>
                <a:spcPct val="100000"/>
              </a:lnSpc>
              <a:spcBef>
                <a:spcPts val="0"/>
              </a:spcBef>
              <a:spcAft>
                <a:spcPts val="0"/>
              </a:spcAft>
              <a:buSzPts val="800"/>
              <a:buNone/>
              <a:defRPr sz="800"/>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800"/>
              <a:buNone/>
              <a:defRPr sz="800"/>
            </a:lvl4pPr>
            <a:lvl5pPr lvl="4" algn="r" rtl="0">
              <a:lnSpc>
                <a:spcPct val="100000"/>
              </a:lnSpc>
              <a:spcBef>
                <a:spcPts val="0"/>
              </a:spcBef>
              <a:spcAft>
                <a:spcPts val="0"/>
              </a:spcAft>
              <a:buSzPts val="800"/>
              <a:buNone/>
              <a:defRPr sz="800"/>
            </a:lvl5pPr>
            <a:lvl6pPr lvl="5" algn="r" rtl="0">
              <a:lnSpc>
                <a:spcPct val="100000"/>
              </a:lnSpc>
              <a:spcBef>
                <a:spcPts val="0"/>
              </a:spcBef>
              <a:spcAft>
                <a:spcPts val="0"/>
              </a:spcAft>
              <a:buSzPts val="800"/>
              <a:buFont typeface="Inter"/>
              <a:buNone/>
              <a:defRPr sz="800"/>
            </a:lvl6pPr>
            <a:lvl7pPr lvl="6" algn="r" rtl="0">
              <a:lnSpc>
                <a:spcPct val="100000"/>
              </a:lnSpc>
              <a:spcBef>
                <a:spcPts val="0"/>
              </a:spcBef>
              <a:spcAft>
                <a:spcPts val="0"/>
              </a:spcAft>
              <a:buSzPts val="800"/>
              <a:buFont typeface="Inter"/>
              <a:buNone/>
              <a:defRPr sz="800"/>
            </a:lvl7pPr>
            <a:lvl8pPr lvl="7" algn="r" rtl="0">
              <a:lnSpc>
                <a:spcPct val="100000"/>
              </a:lnSpc>
              <a:spcBef>
                <a:spcPts val="0"/>
              </a:spcBef>
              <a:spcAft>
                <a:spcPts val="0"/>
              </a:spcAft>
              <a:buSzPts val="800"/>
              <a:buFont typeface="Inter"/>
              <a:buNone/>
              <a:defRPr sz="800"/>
            </a:lvl8pPr>
            <a:lvl9pPr lvl="8" algn="r" rtl="0">
              <a:lnSpc>
                <a:spcPct val="100000"/>
              </a:lnSpc>
              <a:spcBef>
                <a:spcPts val="0"/>
              </a:spcBef>
              <a:spcAft>
                <a:spcPts val="0"/>
              </a:spcAft>
              <a:buSzPts val="800"/>
              <a:buFont typeface="Inter"/>
              <a:buNone/>
              <a:defRPr sz="800"/>
            </a:lvl9pPr>
          </a:lstStyle>
          <a:p>
            <a:endParaRPr/>
          </a:p>
        </p:txBody>
      </p:sp>
      <p:sp>
        <p:nvSpPr>
          <p:cNvPr id="398" name="Google Shape;398;p19"/>
          <p:cNvSpPr txBox="1">
            <a:spLocks noGrp="1"/>
          </p:cNvSpPr>
          <p:nvPr>
            <p:ph type="subTitle" idx="8"/>
          </p:nvPr>
        </p:nvSpPr>
        <p:spPr>
          <a:xfrm>
            <a:off x="2914237" y="1045200"/>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399" name="Google Shape;399;p19"/>
          <p:cNvSpPr txBox="1">
            <a:spLocks noGrp="1"/>
          </p:cNvSpPr>
          <p:nvPr>
            <p:ph type="body" idx="9"/>
          </p:nvPr>
        </p:nvSpPr>
        <p:spPr>
          <a:xfrm>
            <a:off x="2914225" y="1809100"/>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400" name="Google Shape;400;p19"/>
          <p:cNvSpPr txBox="1">
            <a:spLocks noGrp="1"/>
          </p:cNvSpPr>
          <p:nvPr>
            <p:ph type="subTitle" idx="13"/>
          </p:nvPr>
        </p:nvSpPr>
        <p:spPr>
          <a:xfrm>
            <a:off x="2914237" y="2860975"/>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01" name="Google Shape;401;p19"/>
          <p:cNvSpPr txBox="1">
            <a:spLocks noGrp="1"/>
          </p:cNvSpPr>
          <p:nvPr>
            <p:ph type="body" idx="14"/>
          </p:nvPr>
        </p:nvSpPr>
        <p:spPr>
          <a:xfrm>
            <a:off x="2914225" y="3624875"/>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402" name="Google Shape;402;p19"/>
          <p:cNvSpPr txBox="1">
            <a:spLocks noGrp="1"/>
          </p:cNvSpPr>
          <p:nvPr>
            <p:ph type="subTitle" idx="15"/>
          </p:nvPr>
        </p:nvSpPr>
        <p:spPr>
          <a:xfrm>
            <a:off x="2914237" y="4674600"/>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03" name="Google Shape;403;p19"/>
          <p:cNvSpPr txBox="1">
            <a:spLocks noGrp="1"/>
          </p:cNvSpPr>
          <p:nvPr>
            <p:ph type="body" idx="16"/>
          </p:nvPr>
        </p:nvSpPr>
        <p:spPr>
          <a:xfrm>
            <a:off x="2914225" y="5438500"/>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grpSp>
        <p:nvGrpSpPr>
          <p:cNvPr id="404" name="Google Shape;404;p19"/>
          <p:cNvGrpSpPr/>
          <p:nvPr/>
        </p:nvGrpSpPr>
        <p:grpSpPr>
          <a:xfrm>
            <a:off x="207708" y="272519"/>
            <a:ext cx="245452" cy="242128"/>
            <a:chOff x="266542" y="6326171"/>
            <a:chExt cx="245428" cy="242128"/>
          </a:xfrm>
        </p:grpSpPr>
        <p:sp>
          <p:nvSpPr>
            <p:cNvPr id="405" name="Google Shape;405;p1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06" name="Google Shape;406;p1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07" name="Google Shape;407;p1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08" name="Google Shape;408;p1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09" name="Google Shape;409;p1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10" name="Google Shape;410;p1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ur Team 2 1">
  <p:cSld name="Our Team 2_1">
    <p:bg>
      <p:bgPr>
        <a:solidFill>
          <a:schemeClr val="lt1"/>
        </a:solidFill>
        <a:effectLst/>
      </p:bgPr>
    </p:bg>
    <p:spTree>
      <p:nvGrpSpPr>
        <p:cNvPr id="1" name="Shape 411"/>
        <p:cNvGrpSpPr/>
        <p:nvPr/>
      </p:nvGrpSpPr>
      <p:grpSpPr>
        <a:xfrm>
          <a:off x="0" y="0"/>
          <a:ext cx="0" cy="0"/>
          <a:chOff x="0" y="0"/>
          <a:chExt cx="0" cy="0"/>
        </a:xfrm>
      </p:grpSpPr>
      <p:sp>
        <p:nvSpPr>
          <p:cNvPr id="412" name="Google Shape;412;p20"/>
          <p:cNvSpPr/>
          <p:nvPr/>
        </p:nvSpPr>
        <p:spPr>
          <a:xfrm rot="-5400000" flipH="1">
            <a:off x="312589"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413" name="Google Shape;413;p20"/>
          <p:cNvSpPr>
            <a:spLocks noGrp="1"/>
          </p:cNvSpPr>
          <p:nvPr>
            <p:ph type="body" idx="1"/>
          </p:nvPr>
        </p:nvSpPr>
        <p:spPr>
          <a:xfrm>
            <a:off x="600547"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14" name="Google Shape;414;p20"/>
          <p:cNvSpPr>
            <a:spLocks noGrp="1"/>
          </p:cNvSpPr>
          <p:nvPr>
            <p:ph type="body" idx="2"/>
          </p:nvPr>
        </p:nvSpPr>
        <p:spPr>
          <a:xfrm>
            <a:off x="600547"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415" name="Google Shape;415;p20"/>
          <p:cNvGrpSpPr/>
          <p:nvPr/>
        </p:nvGrpSpPr>
        <p:grpSpPr>
          <a:xfrm>
            <a:off x="11648099" y="272519"/>
            <a:ext cx="245452" cy="242128"/>
            <a:chOff x="266542" y="6326171"/>
            <a:chExt cx="245428" cy="242128"/>
          </a:xfrm>
        </p:grpSpPr>
        <p:sp>
          <p:nvSpPr>
            <p:cNvPr id="416" name="Google Shape;416;p2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17" name="Google Shape;417;p2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18" name="Google Shape;418;p2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19" name="Google Shape;419;p2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20" name="Google Shape;420;p2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21" name="Google Shape;421;p2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422" name="Google Shape;422;p2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23" name="Google Shape;423;p20"/>
          <p:cNvSpPr txBox="1">
            <a:spLocks noGrp="1"/>
          </p:cNvSpPr>
          <p:nvPr>
            <p:ph type="title"/>
          </p:nvPr>
        </p:nvSpPr>
        <p:spPr>
          <a:xfrm>
            <a:off x="781721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24" name="Google Shape;424;p20"/>
          <p:cNvSpPr>
            <a:spLocks noGrp="1"/>
          </p:cNvSpPr>
          <p:nvPr>
            <p:ph type="pic" idx="3"/>
          </p:nvPr>
        </p:nvSpPr>
        <p:spPr>
          <a:xfrm>
            <a:off x="917585" y="1152135"/>
            <a:ext cx="923400" cy="923400"/>
          </a:xfrm>
          <a:prstGeom prst="ellipse">
            <a:avLst/>
          </a:prstGeom>
          <a:solidFill>
            <a:schemeClr val="lt1">
              <a:alpha val="69800"/>
            </a:schemeClr>
          </a:solidFill>
          <a:ln>
            <a:noFill/>
          </a:ln>
        </p:spPr>
      </p:sp>
      <p:sp>
        <p:nvSpPr>
          <p:cNvPr id="425" name="Google Shape;425;p20"/>
          <p:cNvSpPr>
            <a:spLocks noGrp="1"/>
          </p:cNvSpPr>
          <p:nvPr>
            <p:ph type="pic" idx="4"/>
          </p:nvPr>
        </p:nvSpPr>
        <p:spPr>
          <a:xfrm>
            <a:off x="917585" y="2967857"/>
            <a:ext cx="923400" cy="923400"/>
          </a:xfrm>
          <a:prstGeom prst="ellipse">
            <a:avLst/>
          </a:prstGeom>
          <a:solidFill>
            <a:schemeClr val="lt1">
              <a:alpha val="69800"/>
            </a:schemeClr>
          </a:solidFill>
          <a:ln>
            <a:noFill/>
          </a:ln>
        </p:spPr>
      </p:sp>
      <p:sp>
        <p:nvSpPr>
          <p:cNvPr id="426" name="Google Shape;426;p20"/>
          <p:cNvSpPr>
            <a:spLocks noGrp="1"/>
          </p:cNvSpPr>
          <p:nvPr>
            <p:ph type="body" idx="5"/>
          </p:nvPr>
        </p:nvSpPr>
        <p:spPr>
          <a:xfrm>
            <a:off x="600547"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27" name="Google Shape;427;p20"/>
          <p:cNvSpPr>
            <a:spLocks noGrp="1"/>
          </p:cNvSpPr>
          <p:nvPr>
            <p:ph type="pic" idx="6"/>
          </p:nvPr>
        </p:nvSpPr>
        <p:spPr>
          <a:xfrm>
            <a:off x="917585" y="4781491"/>
            <a:ext cx="923400" cy="923400"/>
          </a:xfrm>
          <a:prstGeom prst="ellipse">
            <a:avLst/>
          </a:prstGeom>
          <a:solidFill>
            <a:schemeClr val="lt1">
              <a:alpha val="69800"/>
            </a:schemeClr>
          </a:solidFill>
          <a:ln>
            <a:noFill/>
          </a:ln>
        </p:spPr>
      </p:sp>
      <p:sp>
        <p:nvSpPr>
          <p:cNvPr id="428" name="Google Shape;428;p2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429" name="Google Shape;429;p20"/>
          <p:cNvSpPr txBox="1">
            <a:spLocks noGrp="1"/>
          </p:cNvSpPr>
          <p:nvPr>
            <p:ph type="subTitle" idx="7"/>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430" name="Google Shape;430;p20"/>
          <p:cNvSpPr txBox="1">
            <a:spLocks noGrp="1"/>
          </p:cNvSpPr>
          <p:nvPr>
            <p:ph type="subTitle" idx="8"/>
          </p:nvPr>
        </p:nvSpPr>
        <p:spPr>
          <a:xfrm>
            <a:off x="2521637" y="1045200"/>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31" name="Google Shape;431;p20"/>
          <p:cNvSpPr txBox="1">
            <a:spLocks noGrp="1"/>
          </p:cNvSpPr>
          <p:nvPr>
            <p:ph type="body" idx="9"/>
          </p:nvPr>
        </p:nvSpPr>
        <p:spPr>
          <a:xfrm>
            <a:off x="2521625" y="1809100"/>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432" name="Google Shape;432;p20"/>
          <p:cNvSpPr txBox="1">
            <a:spLocks noGrp="1"/>
          </p:cNvSpPr>
          <p:nvPr>
            <p:ph type="subTitle" idx="13"/>
          </p:nvPr>
        </p:nvSpPr>
        <p:spPr>
          <a:xfrm>
            <a:off x="2521637" y="2860975"/>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33" name="Google Shape;433;p20"/>
          <p:cNvSpPr txBox="1">
            <a:spLocks noGrp="1"/>
          </p:cNvSpPr>
          <p:nvPr>
            <p:ph type="body" idx="14"/>
          </p:nvPr>
        </p:nvSpPr>
        <p:spPr>
          <a:xfrm>
            <a:off x="2521625" y="3624875"/>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434" name="Google Shape;434;p20"/>
          <p:cNvSpPr txBox="1">
            <a:spLocks noGrp="1"/>
          </p:cNvSpPr>
          <p:nvPr>
            <p:ph type="subTitle" idx="15"/>
          </p:nvPr>
        </p:nvSpPr>
        <p:spPr>
          <a:xfrm>
            <a:off x="2521637" y="4674600"/>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35" name="Google Shape;435;p20"/>
          <p:cNvSpPr txBox="1">
            <a:spLocks noGrp="1"/>
          </p:cNvSpPr>
          <p:nvPr>
            <p:ph type="body" idx="16"/>
          </p:nvPr>
        </p:nvSpPr>
        <p:spPr>
          <a:xfrm>
            <a:off x="2521625" y="5438500"/>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ur Team 2 1 1">
  <p:cSld name="Our Team 2_1_1">
    <p:bg>
      <p:bgPr>
        <a:solidFill>
          <a:schemeClr val="lt1"/>
        </a:solidFill>
        <a:effectLst/>
      </p:bgPr>
    </p:bg>
    <p:spTree>
      <p:nvGrpSpPr>
        <p:cNvPr id="1" name="Shape 436"/>
        <p:cNvGrpSpPr/>
        <p:nvPr/>
      </p:nvGrpSpPr>
      <p:grpSpPr>
        <a:xfrm>
          <a:off x="0" y="0"/>
          <a:ext cx="0" cy="0"/>
          <a:chOff x="0" y="0"/>
          <a:chExt cx="0" cy="0"/>
        </a:xfrm>
      </p:grpSpPr>
      <p:sp>
        <p:nvSpPr>
          <p:cNvPr id="437" name="Google Shape;437;p21"/>
          <p:cNvSpPr/>
          <p:nvPr/>
        </p:nvSpPr>
        <p:spPr>
          <a:xfrm rot="-5400000" flipH="1">
            <a:off x="312589" y="-312600"/>
            <a:ext cx="6858000" cy="7483200"/>
          </a:xfrm>
          <a:prstGeom prst="round2SameRect">
            <a:avLst>
              <a:gd name="adj1" fmla="val 0"/>
              <a:gd name="adj2" fmla="val 0"/>
            </a:avLst>
          </a:prstGeom>
          <a:solidFill>
            <a:schemeClr val="accent1"/>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438" name="Google Shape;438;p21"/>
          <p:cNvSpPr>
            <a:spLocks noGrp="1"/>
          </p:cNvSpPr>
          <p:nvPr>
            <p:ph type="body" idx="1"/>
          </p:nvPr>
        </p:nvSpPr>
        <p:spPr>
          <a:xfrm>
            <a:off x="600547"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39" name="Google Shape;439;p21"/>
          <p:cNvSpPr>
            <a:spLocks noGrp="1"/>
          </p:cNvSpPr>
          <p:nvPr>
            <p:ph type="body" idx="2"/>
          </p:nvPr>
        </p:nvSpPr>
        <p:spPr>
          <a:xfrm>
            <a:off x="600547"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440" name="Google Shape;440;p21"/>
          <p:cNvGrpSpPr/>
          <p:nvPr/>
        </p:nvGrpSpPr>
        <p:grpSpPr>
          <a:xfrm>
            <a:off x="11648099" y="272519"/>
            <a:ext cx="245452" cy="242128"/>
            <a:chOff x="266542" y="6326171"/>
            <a:chExt cx="245428" cy="242128"/>
          </a:xfrm>
        </p:grpSpPr>
        <p:sp>
          <p:nvSpPr>
            <p:cNvPr id="441" name="Google Shape;441;p2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42" name="Google Shape;442;p2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43" name="Google Shape;443;p2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44" name="Google Shape;444;p2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45" name="Google Shape;445;p2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46" name="Google Shape;446;p2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447" name="Google Shape;447;p2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48" name="Google Shape;448;p21"/>
          <p:cNvSpPr txBox="1">
            <a:spLocks noGrp="1"/>
          </p:cNvSpPr>
          <p:nvPr>
            <p:ph type="title"/>
          </p:nvPr>
        </p:nvSpPr>
        <p:spPr>
          <a:xfrm>
            <a:off x="781721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49" name="Google Shape;449;p21"/>
          <p:cNvSpPr>
            <a:spLocks noGrp="1"/>
          </p:cNvSpPr>
          <p:nvPr>
            <p:ph type="pic" idx="3"/>
          </p:nvPr>
        </p:nvSpPr>
        <p:spPr>
          <a:xfrm>
            <a:off x="917585" y="1152135"/>
            <a:ext cx="923400" cy="923400"/>
          </a:xfrm>
          <a:prstGeom prst="ellipse">
            <a:avLst/>
          </a:prstGeom>
          <a:solidFill>
            <a:schemeClr val="lt1">
              <a:alpha val="69800"/>
            </a:schemeClr>
          </a:solidFill>
          <a:ln>
            <a:noFill/>
          </a:ln>
        </p:spPr>
      </p:sp>
      <p:sp>
        <p:nvSpPr>
          <p:cNvPr id="450" name="Google Shape;450;p21"/>
          <p:cNvSpPr>
            <a:spLocks noGrp="1"/>
          </p:cNvSpPr>
          <p:nvPr>
            <p:ph type="pic" idx="4"/>
          </p:nvPr>
        </p:nvSpPr>
        <p:spPr>
          <a:xfrm>
            <a:off x="917585" y="2967857"/>
            <a:ext cx="923400" cy="923400"/>
          </a:xfrm>
          <a:prstGeom prst="ellipse">
            <a:avLst/>
          </a:prstGeom>
          <a:solidFill>
            <a:schemeClr val="lt1">
              <a:alpha val="69800"/>
            </a:schemeClr>
          </a:solidFill>
          <a:ln>
            <a:noFill/>
          </a:ln>
        </p:spPr>
      </p:sp>
      <p:sp>
        <p:nvSpPr>
          <p:cNvPr id="451" name="Google Shape;451;p21"/>
          <p:cNvSpPr>
            <a:spLocks noGrp="1"/>
          </p:cNvSpPr>
          <p:nvPr>
            <p:ph type="body" idx="5"/>
          </p:nvPr>
        </p:nvSpPr>
        <p:spPr>
          <a:xfrm>
            <a:off x="600547"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52" name="Google Shape;452;p21"/>
          <p:cNvSpPr>
            <a:spLocks noGrp="1"/>
          </p:cNvSpPr>
          <p:nvPr>
            <p:ph type="pic" idx="6"/>
          </p:nvPr>
        </p:nvSpPr>
        <p:spPr>
          <a:xfrm>
            <a:off x="917585" y="4781491"/>
            <a:ext cx="923400" cy="923400"/>
          </a:xfrm>
          <a:prstGeom prst="ellipse">
            <a:avLst/>
          </a:prstGeom>
          <a:solidFill>
            <a:schemeClr val="lt1">
              <a:alpha val="69800"/>
            </a:schemeClr>
          </a:solidFill>
          <a:ln>
            <a:noFill/>
          </a:ln>
        </p:spPr>
      </p:sp>
      <p:sp>
        <p:nvSpPr>
          <p:cNvPr id="453" name="Google Shape;453;p2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454" name="Google Shape;454;p21"/>
          <p:cNvSpPr txBox="1">
            <a:spLocks noGrp="1"/>
          </p:cNvSpPr>
          <p:nvPr>
            <p:ph type="subTitle" idx="7"/>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455" name="Google Shape;455;p21"/>
          <p:cNvSpPr txBox="1">
            <a:spLocks noGrp="1"/>
          </p:cNvSpPr>
          <p:nvPr>
            <p:ph type="subTitle" idx="8"/>
          </p:nvPr>
        </p:nvSpPr>
        <p:spPr>
          <a:xfrm>
            <a:off x="2521637" y="1045200"/>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56" name="Google Shape;456;p21"/>
          <p:cNvSpPr txBox="1">
            <a:spLocks noGrp="1"/>
          </p:cNvSpPr>
          <p:nvPr>
            <p:ph type="body" idx="9"/>
          </p:nvPr>
        </p:nvSpPr>
        <p:spPr>
          <a:xfrm>
            <a:off x="2521625" y="1809100"/>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457" name="Google Shape;457;p21"/>
          <p:cNvSpPr txBox="1">
            <a:spLocks noGrp="1"/>
          </p:cNvSpPr>
          <p:nvPr>
            <p:ph type="subTitle" idx="13"/>
          </p:nvPr>
        </p:nvSpPr>
        <p:spPr>
          <a:xfrm>
            <a:off x="2521637" y="2860975"/>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58" name="Google Shape;458;p21"/>
          <p:cNvSpPr txBox="1">
            <a:spLocks noGrp="1"/>
          </p:cNvSpPr>
          <p:nvPr>
            <p:ph type="body" idx="14"/>
          </p:nvPr>
        </p:nvSpPr>
        <p:spPr>
          <a:xfrm>
            <a:off x="2521625" y="3624875"/>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459" name="Google Shape;459;p21"/>
          <p:cNvSpPr txBox="1">
            <a:spLocks noGrp="1"/>
          </p:cNvSpPr>
          <p:nvPr>
            <p:ph type="subTitle" idx="15"/>
          </p:nvPr>
        </p:nvSpPr>
        <p:spPr>
          <a:xfrm>
            <a:off x="2521637" y="4674600"/>
            <a:ext cx="3470700" cy="5769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1pPr>
            <a:lvl2pPr lvl="1"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2pPr>
            <a:lvl3pPr lvl="2"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3pPr>
            <a:lvl4pPr lvl="3"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4pPr>
            <a:lvl5pPr lvl="4"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5pPr>
            <a:lvl6pPr lvl="5"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6pPr>
            <a:lvl7pPr lvl="6"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7pPr>
            <a:lvl8pPr lvl="7"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8pPr>
            <a:lvl9pPr lvl="8" rtl="0">
              <a:lnSpc>
                <a:spcPct val="80000"/>
              </a:lnSpc>
              <a:spcBef>
                <a:spcPts val="0"/>
              </a:spcBef>
              <a:spcAft>
                <a:spcPts val="0"/>
              </a:spcAft>
              <a:buSzPts val="2300"/>
              <a:buFont typeface="Didact Gothic"/>
              <a:buNone/>
              <a:defRPr sz="2300">
                <a:latin typeface="Didact Gothic"/>
                <a:ea typeface="Didact Gothic"/>
                <a:cs typeface="Didact Gothic"/>
                <a:sym typeface="Didact Gothic"/>
              </a:defRPr>
            </a:lvl9pPr>
          </a:lstStyle>
          <a:p>
            <a:endParaRPr/>
          </a:p>
        </p:txBody>
      </p:sp>
      <p:sp>
        <p:nvSpPr>
          <p:cNvPr id="460" name="Google Shape;460;p21"/>
          <p:cNvSpPr txBox="1">
            <a:spLocks noGrp="1"/>
          </p:cNvSpPr>
          <p:nvPr>
            <p:ph type="body" idx="16"/>
          </p:nvPr>
        </p:nvSpPr>
        <p:spPr>
          <a:xfrm>
            <a:off x="2521625" y="5438500"/>
            <a:ext cx="3470700" cy="576900"/>
          </a:xfrm>
          <a:prstGeom prst="rect">
            <a:avLst/>
          </a:prstGeom>
          <a:ln>
            <a:noFill/>
          </a:ln>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1">
  <p:cSld name="Text slide 1_3">
    <p:bg>
      <p:bgPr>
        <a:solidFill>
          <a:schemeClr val="dk2"/>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29" name="Google Shape;29;p4"/>
          <p:cNvGrpSpPr/>
          <p:nvPr/>
        </p:nvGrpSpPr>
        <p:grpSpPr>
          <a:xfrm>
            <a:off x="11648099" y="272519"/>
            <a:ext cx="245452" cy="242128"/>
            <a:chOff x="266542" y="6326171"/>
            <a:chExt cx="245428" cy="242128"/>
          </a:xfrm>
        </p:grpSpPr>
        <p:sp>
          <p:nvSpPr>
            <p:cNvPr id="30" name="Google Shape;30;p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1" name="Google Shape;31;p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2" name="Google Shape;32;p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3" name="Google Shape;33;p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4" name="Google Shape;34;p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35" name="Google Shape;35;p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36" name="Google Shape;36;p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i="0" u="none" strike="noStrike" cap="none">
                <a:solidFill>
                  <a:schemeClr val="dk1"/>
                </a:solidFill>
                <a:latin typeface="Inter"/>
                <a:ea typeface="Inter"/>
                <a:cs typeface="Inter"/>
                <a:sym typeface="Inter"/>
              </a:defRPr>
            </a:lvl1pPr>
            <a:lvl2pPr marL="0" lvl="1" indent="0" algn="l" rtl="0">
              <a:spcBef>
                <a:spcPts val="0"/>
              </a:spcBef>
              <a:buNone/>
              <a:defRPr sz="800" b="0" i="0" u="none" strike="noStrike" cap="none">
                <a:solidFill>
                  <a:schemeClr val="dk1"/>
                </a:solidFill>
                <a:latin typeface="Inter"/>
                <a:ea typeface="Inter"/>
                <a:cs typeface="Inter"/>
                <a:sym typeface="Inter"/>
              </a:defRPr>
            </a:lvl2pPr>
            <a:lvl3pPr marL="0" lvl="2" indent="0" algn="l" rtl="0">
              <a:spcBef>
                <a:spcPts val="0"/>
              </a:spcBef>
              <a:buNone/>
              <a:defRPr sz="800" b="0" i="0" u="none" strike="noStrike" cap="none">
                <a:solidFill>
                  <a:schemeClr val="dk1"/>
                </a:solidFill>
                <a:latin typeface="Inter"/>
                <a:ea typeface="Inter"/>
                <a:cs typeface="Inter"/>
                <a:sym typeface="Inter"/>
              </a:defRPr>
            </a:lvl3pPr>
            <a:lvl4pPr marL="0" lvl="3" indent="0" algn="l" rtl="0">
              <a:spcBef>
                <a:spcPts val="0"/>
              </a:spcBef>
              <a:buNone/>
              <a:defRPr sz="800" b="0" i="0" u="none" strike="noStrike" cap="none">
                <a:solidFill>
                  <a:schemeClr val="dk1"/>
                </a:solidFill>
                <a:latin typeface="Inter"/>
                <a:ea typeface="Inter"/>
                <a:cs typeface="Inter"/>
                <a:sym typeface="Inter"/>
              </a:defRPr>
            </a:lvl4pPr>
            <a:lvl5pPr marL="0" lvl="4" indent="0" algn="l" rtl="0">
              <a:spcBef>
                <a:spcPts val="0"/>
              </a:spcBef>
              <a:buNone/>
              <a:defRPr sz="800" b="0" i="0" u="none" strike="noStrike" cap="none">
                <a:solidFill>
                  <a:schemeClr val="dk1"/>
                </a:solidFill>
                <a:latin typeface="Inter"/>
                <a:ea typeface="Inter"/>
                <a:cs typeface="Inter"/>
                <a:sym typeface="Inter"/>
              </a:defRPr>
            </a:lvl5pPr>
            <a:lvl6pPr marL="0" lvl="5" indent="0" algn="l" rtl="0">
              <a:spcBef>
                <a:spcPts val="0"/>
              </a:spcBef>
              <a:buNone/>
              <a:defRPr sz="800" b="0" i="0" u="none" strike="noStrike" cap="none">
                <a:solidFill>
                  <a:schemeClr val="dk1"/>
                </a:solidFill>
                <a:latin typeface="Inter"/>
                <a:ea typeface="Inter"/>
                <a:cs typeface="Inter"/>
                <a:sym typeface="Inter"/>
              </a:defRPr>
            </a:lvl6pPr>
            <a:lvl7pPr marL="0" lvl="6" indent="0" algn="l" rtl="0">
              <a:spcBef>
                <a:spcPts val="0"/>
              </a:spcBef>
              <a:buNone/>
              <a:defRPr sz="800" b="0" i="0" u="none" strike="noStrike" cap="none">
                <a:solidFill>
                  <a:schemeClr val="dk1"/>
                </a:solidFill>
                <a:latin typeface="Inter"/>
                <a:ea typeface="Inter"/>
                <a:cs typeface="Inter"/>
                <a:sym typeface="Inter"/>
              </a:defRPr>
            </a:lvl7pPr>
            <a:lvl8pPr marL="0" lvl="7" indent="0" algn="l" rtl="0">
              <a:spcBef>
                <a:spcPts val="0"/>
              </a:spcBef>
              <a:buNone/>
              <a:defRPr sz="800" b="0" i="0" u="none" strike="noStrike" cap="none">
                <a:solidFill>
                  <a:schemeClr val="dk1"/>
                </a:solidFill>
                <a:latin typeface="Inter"/>
                <a:ea typeface="Inter"/>
                <a:cs typeface="Inter"/>
                <a:sym typeface="Inter"/>
              </a:defRPr>
            </a:lvl8pPr>
            <a:lvl9pPr marL="0" lvl="8" indent="0" algn="l" rtl="0">
              <a:spcBef>
                <a:spcPts val="0"/>
              </a:spcBef>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37" name="Google Shape;37;p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38" name="Google Shape;38;p4"/>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39" name="Google Shape;39;p4"/>
          <p:cNvSpPr txBox="1">
            <a:spLocks noGrp="1"/>
          </p:cNvSpPr>
          <p:nvPr>
            <p:ph type="subTitle" idx="2"/>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40" name="Google Shape;40;p4"/>
          <p:cNvSpPr>
            <a:spLocks noGrp="1"/>
          </p:cNvSpPr>
          <p:nvPr>
            <p:ph type="body" idx="3"/>
          </p:nvPr>
        </p:nvSpPr>
        <p:spPr>
          <a:xfrm>
            <a:off x="778425" y="3315100"/>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200"/>
              <a:buNone/>
              <a:defRPr sz="200"/>
            </a:lvl2pPr>
            <a:lvl3pPr marL="1371600" lvl="2" indent="-228600" algn="ctr" rtl="0">
              <a:lnSpc>
                <a:spcPct val="140000"/>
              </a:lnSpc>
              <a:spcBef>
                <a:spcPts val="0"/>
              </a:spcBef>
              <a:spcAft>
                <a:spcPts val="0"/>
              </a:spcAft>
              <a:buSzPts val="200"/>
              <a:buNone/>
              <a:defRPr sz="200"/>
            </a:lvl3pPr>
            <a:lvl4pPr marL="1828800" lvl="3" indent="-228600" algn="ctr" rtl="0">
              <a:lnSpc>
                <a:spcPct val="140000"/>
              </a:lnSpc>
              <a:spcBef>
                <a:spcPts val="0"/>
              </a:spcBef>
              <a:spcAft>
                <a:spcPts val="0"/>
              </a:spcAft>
              <a:buSzPts val="200"/>
              <a:buNone/>
              <a:defRPr sz="200"/>
            </a:lvl4pPr>
            <a:lvl5pPr marL="2286000" lvl="4" indent="-228600" algn="ctr" rtl="0">
              <a:lnSpc>
                <a:spcPct val="140000"/>
              </a:lnSpc>
              <a:spcBef>
                <a:spcPts val="0"/>
              </a:spcBef>
              <a:spcAft>
                <a:spcPts val="0"/>
              </a:spcAft>
              <a:buSzPts val="200"/>
              <a:buNone/>
              <a:defRPr sz="200"/>
            </a:lvl5pPr>
            <a:lvl6pPr marL="2743200" lvl="5" indent="-241300" algn="ctr" rtl="0">
              <a:lnSpc>
                <a:spcPct val="90000"/>
              </a:lnSpc>
              <a:spcBef>
                <a:spcPts val="500"/>
              </a:spcBef>
              <a:spcAft>
                <a:spcPts val="0"/>
              </a:spcAft>
              <a:buSzPts val="200"/>
              <a:buChar char="•"/>
              <a:defRPr sz="200"/>
            </a:lvl6pPr>
            <a:lvl7pPr marL="3200400" lvl="6" indent="-241300" algn="ctr" rtl="0">
              <a:lnSpc>
                <a:spcPct val="90000"/>
              </a:lnSpc>
              <a:spcBef>
                <a:spcPts val="500"/>
              </a:spcBef>
              <a:spcAft>
                <a:spcPts val="0"/>
              </a:spcAft>
              <a:buSzPts val="200"/>
              <a:buChar char="•"/>
              <a:defRPr sz="200"/>
            </a:lvl7pPr>
            <a:lvl8pPr marL="3657600" lvl="7" indent="-241300" algn="ctr" rtl="0">
              <a:lnSpc>
                <a:spcPct val="90000"/>
              </a:lnSpc>
              <a:spcBef>
                <a:spcPts val="500"/>
              </a:spcBef>
              <a:spcAft>
                <a:spcPts val="0"/>
              </a:spcAft>
              <a:buSzPts val="200"/>
              <a:buChar char="•"/>
              <a:defRPr sz="200"/>
            </a:lvl8pPr>
            <a:lvl9pPr marL="4114800" lvl="8" indent="-241300" algn="ctr" rtl="0">
              <a:lnSpc>
                <a:spcPct val="90000"/>
              </a:lnSpc>
              <a:spcBef>
                <a:spcPts val="500"/>
              </a:spcBef>
              <a:spcAft>
                <a:spcPts val="0"/>
              </a:spcAft>
              <a:buSzPts val="200"/>
              <a:buChar char="•"/>
              <a:defRPr sz="200"/>
            </a:lvl9pPr>
          </a:lstStyle>
          <a:p>
            <a:endParaRPr/>
          </a:p>
        </p:txBody>
      </p:sp>
      <p:sp>
        <p:nvSpPr>
          <p:cNvPr id="41" name="Google Shape;41;p4"/>
          <p:cNvSpPr>
            <a:spLocks noGrp="1"/>
          </p:cNvSpPr>
          <p:nvPr>
            <p:ph type="body" idx="4"/>
          </p:nvPr>
        </p:nvSpPr>
        <p:spPr>
          <a:xfrm>
            <a:off x="778425" y="3870294"/>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200"/>
              <a:buNone/>
              <a:defRPr sz="200"/>
            </a:lvl2pPr>
            <a:lvl3pPr marL="1371600" lvl="2" indent="-228600" algn="ctr" rtl="0">
              <a:lnSpc>
                <a:spcPct val="140000"/>
              </a:lnSpc>
              <a:spcBef>
                <a:spcPts val="0"/>
              </a:spcBef>
              <a:spcAft>
                <a:spcPts val="0"/>
              </a:spcAft>
              <a:buSzPts val="200"/>
              <a:buNone/>
              <a:defRPr sz="200"/>
            </a:lvl3pPr>
            <a:lvl4pPr marL="1828800" lvl="3" indent="-228600" algn="ctr" rtl="0">
              <a:lnSpc>
                <a:spcPct val="140000"/>
              </a:lnSpc>
              <a:spcBef>
                <a:spcPts val="0"/>
              </a:spcBef>
              <a:spcAft>
                <a:spcPts val="0"/>
              </a:spcAft>
              <a:buSzPts val="200"/>
              <a:buNone/>
              <a:defRPr sz="200"/>
            </a:lvl4pPr>
            <a:lvl5pPr marL="2286000" lvl="4" indent="-228600" algn="ctr" rtl="0">
              <a:lnSpc>
                <a:spcPct val="140000"/>
              </a:lnSpc>
              <a:spcBef>
                <a:spcPts val="0"/>
              </a:spcBef>
              <a:spcAft>
                <a:spcPts val="0"/>
              </a:spcAft>
              <a:buSzPts val="200"/>
              <a:buNone/>
              <a:defRPr sz="200"/>
            </a:lvl5pPr>
            <a:lvl6pPr marL="2743200" lvl="5" indent="-241300" algn="ctr" rtl="0">
              <a:lnSpc>
                <a:spcPct val="90000"/>
              </a:lnSpc>
              <a:spcBef>
                <a:spcPts val="500"/>
              </a:spcBef>
              <a:spcAft>
                <a:spcPts val="0"/>
              </a:spcAft>
              <a:buSzPts val="200"/>
              <a:buChar char="•"/>
              <a:defRPr sz="200"/>
            </a:lvl6pPr>
            <a:lvl7pPr marL="3200400" lvl="6" indent="-241300" algn="ctr" rtl="0">
              <a:lnSpc>
                <a:spcPct val="90000"/>
              </a:lnSpc>
              <a:spcBef>
                <a:spcPts val="500"/>
              </a:spcBef>
              <a:spcAft>
                <a:spcPts val="0"/>
              </a:spcAft>
              <a:buSzPts val="200"/>
              <a:buChar char="•"/>
              <a:defRPr sz="200"/>
            </a:lvl7pPr>
            <a:lvl8pPr marL="3657600" lvl="7" indent="-241300" algn="ctr" rtl="0">
              <a:lnSpc>
                <a:spcPct val="90000"/>
              </a:lnSpc>
              <a:spcBef>
                <a:spcPts val="500"/>
              </a:spcBef>
              <a:spcAft>
                <a:spcPts val="0"/>
              </a:spcAft>
              <a:buSzPts val="200"/>
              <a:buChar char="•"/>
              <a:defRPr sz="200"/>
            </a:lvl8pPr>
            <a:lvl9pPr marL="4114800" lvl="8" indent="-241300" algn="ctr" rtl="0">
              <a:lnSpc>
                <a:spcPct val="90000"/>
              </a:lnSpc>
              <a:spcBef>
                <a:spcPts val="500"/>
              </a:spcBef>
              <a:spcAft>
                <a:spcPts val="0"/>
              </a:spcAft>
              <a:buSzPts val="200"/>
              <a:buChar char="•"/>
              <a:defRPr sz="200"/>
            </a:lvl9pPr>
          </a:lstStyle>
          <a:p>
            <a:endParaRPr/>
          </a:p>
        </p:txBody>
      </p:sp>
      <p:sp>
        <p:nvSpPr>
          <p:cNvPr id="42" name="Google Shape;42;p4"/>
          <p:cNvSpPr>
            <a:spLocks noGrp="1"/>
          </p:cNvSpPr>
          <p:nvPr>
            <p:ph type="body" idx="5"/>
          </p:nvPr>
        </p:nvSpPr>
        <p:spPr>
          <a:xfrm>
            <a:off x="778425" y="44254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200"/>
              <a:buNone/>
              <a:defRPr sz="200"/>
            </a:lvl2pPr>
            <a:lvl3pPr marL="1371600" lvl="2" indent="-228600" algn="ctr" rtl="0">
              <a:lnSpc>
                <a:spcPct val="140000"/>
              </a:lnSpc>
              <a:spcBef>
                <a:spcPts val="0"/>
              </a:spcBef>
              <a:spcAft>
                <a:spcPts val="0"/>
              </a:spcAft>
              <a:buSzPts val="200"/>
              <a:buNone/>
              <a:defRPr sz="200"/>
            </a:lvl3pPr>
            <a:lvl4pPr marL="1828800" lvl="3" indent="-228600" algn="ctr" rtl="0">
              <a:lnSpc>
                <a:spcPct val="140000"/>
              </a:lnSpc>
              <a:spcBef>
                <a:spcPts val="0"/>
              </a:spcBef>
              <a:spcAft>
                <a:spcPts val="0"/>
              </a:spcAft>
              <a:buSzPts val="200"/>
              <a:buNone/>
              <a:defRPr sz="200"/>
            </a:lvl4pPr>
            <a:lvl5pPr marL="2286000" lvl="4" indent="-228600" algn="ctr" rtl="0">
              <a:lnSpc>
                <a:spcPct val="140000"/>
              </a:lnSpc>
              <a:spcBef>
                <a:spcPts val="0"/>
              </a:spcBef>
              <a:spcAft>
                <a:spcPts val="0"/>
              </a:spcAft>
              <a:buSzPts val="200"/>
              <a:buNone/>
              <a:defRPr sz="200"/>
            </a:lvl5pPr>
            <a:lvl6pPr marL="2743200" lvl="5" indent="-241300" algn="ctr" rtl="0">
              <a:lnSpc>
                <a:spcPct val="90000"/>
              </a:lnSpc>
              <a:spcBef>
                <a:spcPts val="500"/>
              </a:spcBef>
              <a:spcAft>
                <a:spcPts val="0"/>
              </a:spcAft>
              <a:buSzPts val="200"/>
              <a:buChar char="•"/>
              <a:defRPr sz="200"/>
            </a:lvl6pPr>
            <a:lvl7pPr marL="3200400" lvl="6" indent="-241300" algn="ctr" rtl="0">
              <a:lnSpc>
                <a:spcPct val="90000"/>
              </a:lnSpc>
              <a:spcBef>
                <a:spcPts val="500"/>
              </a:spcBef>
              <a:spcAft>
                <a:spcPts val="0"/>
              </a:spcAft>
              <a:buSzPts val="200"/>
              <a:buChar char="•"/>
              <a:defRPr sz="200"/>
            </a:lvl7pPr>
            <a:lvl8pPr marL="3657600" lvl="7" indent="-241300" algn="ctr" rtl="0">
              <a:lnSpc>
                <a:spcPct val="90000"/>
              </a:lnSpc>
              <a:spcBef>
                <a:spcPts val="500"/>
              </a:spcBef>
              <a:spcAft>
                <a:spcPts val="0"/>
              </a:spcAft>
              <a:buSzPts val="200"/>
              <a:buChar char="•"/>
              <a:defRPr sz="200"/>
            </a:lvl8pPr>
            <a:lvl9pPr marL="4114800" lvl="8" indent="-241300" algn="ctr" rtl="0">
              <a:lnSpc>
                <a:spcPct val="90000"/>
              </a:lnSpc>
              <a:spcBef>
                <a:spcPts val="500"/>
              </a:spcBef>
              <a:spcAft>
                <a:spcPts val="0"/>
              </a:spcAft>
              <a:buSzPts val="200"/>
              <a:buChar char="•"/>
              <a:defRPr sz="200"/>
            </a:lvl9pPr>
          </a:lstStyle>
          <a:p>
            <a:endParaRPr/>
          </a:p>
        </p:txBody>
      </p:sp>
      <p:sp>
        <p:nvSpPr>
          <p:cNvPr id="43" name="Google Shape;43;p4"/>
          <p:cNvSpPr>
            <a:spLocks noGrp="1"/>
          </p:cNvSpPr>
          <p:nvPr>
            <p:ph type="body" idx="6"/>
          </p:nvPr>
        </p:nvSpPr>
        <p:spPr>
          <a:xfrm>
            <a:off x="778425" y="4980681"/>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200"/>
              <a:buNone/>
              <a:defRPr sz="200"/>
            </a:lvl2pPr>
            <a:lvl3pPr marL="1371600" lvl="2" indent="-228600" algn="ctr" rtl="0">
              <a:lnSpc>
                <a:spcPct val="140000"/>
              </a:lnSpc>
              <a:spcBef>
                <a:spcPts val="0"/>
              </a:spcBef>
              <a:spcAft>
                <a:spcPts val="0"/>
              </a:spcAft>
              <a:buSzPts val="200"/>
              <a:buNone/>
              <a:defRPr sz="200"/>
            </a:lvl3pPr>
            <a:lvl4pPr marL="1828800" lvl="3" indent="-228600" algn="ctr" rtl="0">
              <a:lnSpc>
                <a:spcPct val="140000"/>
              </a:lnSpc>
              <a:spcBef>
                <a:spcPts val="0"/>
              </a:spcBef>
              <a:spcAft>
                <a:spcPts val="0"/>
              </a:spcAft>
              <a:buSzPts val="200"/>
              <a:buNone/>
              <a:defRPr sz="200"/>
            </a:lvl4pPr>
            <a:lvl5pPr marL="2286000" lvl="4" indent="-228600" algn="ctr" rtl="0">
              <a:lnSpc>
                <a:spcPct val="140000"/>
              </a:lnSpc>
              <a:spcBef>
                <a:spcPts val="0"/>
              </a:spcBef>
              <a:spcAft>
                <a:spcPts val="0"/>
              </a:spcAft>
              <a:buSzPts val="200"/>
              <a:buNone/>
              <a:defRPr sz="200"/>
            </a:lvl5pPr>
            <a:lvl6pPr marL="2743200" lvl="5" indent="-241300" algn="ctr" rtl="0">
              <a:lnSpc>
                <a:spcPct val="90000"/>
              </a:lnSpc>
              <a:spcBef>
                <a:spcPts val="500"/>
              </a:spcBef>
              <a:spcAft>
                <a:spcPts val="0"/>
              </a:spcAft>
              <a:buSzPts val="200"/>
              <a:buChar char="•"/>
              <a:defRPr sz="200"/>
            </a:lvl6pPr>
            <a:lvl7pPr marL="3200400" lvl="6" indent="-241300" algn="ctr" rtl="0">
              <a:lnSpc>
                <a:spcPct val="90000"/>
              </a:lnSpc>
              <a:spcBef>
                <a:spcPts val="500"/>
              </a:spcBef>
              <a:spcAft>
                <a:spcPts val="0"/>
              </a:spcAft>
              <a:buSzPts val="200"/>
              <a:buChar char="•"/>
              <a:defRPr sz="200"/>
            </a:lvl7pPr>
            <a:lvl8pPr marL="3657600" lvl="7" indent="-241300" algn="ctr" rtl="0">
              <a:lnSpc>
                <a:spcPct val="90000"/>
              </a:lnSpc>
              <a:spcBef>
                <a:spcPts val="500"/>
              </a:spcBef>
              <a:spcAft>
                <a:spcPts val="0"/>
              </a:spcAft>
              <a:buSzPts val="200"/>
              <a:buChar char="•"/>
              <a:defRPr sz="200"/>
            </a:lvl8pPr>
            <a:lvl9pPr marL="4114800" lvl="8" indent="-241300" algn="ctr" rtl="0">
              <a:lnSpc>
                <a:spcPct val="90000"/>
              </a:lnSpc>
              <a:spcBef>
                <a:spcPts val="500"/>
              </a:spcBef>
              <a:spcAft>
                <a:spcPts val="0"/>
              </a:spcAft>
              <a:buSzPts val="200"/>
              <a:buChar char="•"/>
              <a:defRPr sz="200"/>
            </a:lvl9pPr>
          </a:lstStyle>
          <a:p>
            <a:endParaRPr/>
          </a:p>
        </p:txBody>
      </p:sp>
      <p:sp>
        <p:nvSpPr>
          <p:cNvPr id="44" name="Google Shape;44;p4"/>
          <p:cNvSpPr>
            <a:spLocks noGrp="1"/>
          </p:cNvSpPr>
          <p:nvPr>
            <p:ph type="body" idx="7"/>
          </p:nvPr>
        </p:nvSpPr>
        <p:spPr>
          <a:xfrm>
            <a:off x="778425" y="5535875"/>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200"/>
              <a:buNone/>
              <a:defRPr sz="200"/>
            </a:lvl2pPr>
            <a:lvl3pPr marL="1371600" lvl="2" indent="-228600" algn="ctr" rtl="0">
              <a:lnSpc>
                <a:spcPct val="140000"/>
              </a:lnSpc>
              <a:spcBef>
                <a:spcPts val="0"/>
              </a:spcBef>
              <a:spcAft>
                <a:spcPts val="0"/>
              </a:spcAft>
              <a:buSzPts val="200"/>
              <a:buNone/>
              <a:defRPr sz="200"/>
            </a:lvl3pPr>
            <a:lvl4pPr marL="1828800" lvl="3" indent="-228600" algn="ctr" rtl="0">
              <a:lnSpc>
                <a:spcPct val="140000"/>
              </a:lnSpc>
              <a:spcBef>
                <a:spcPts val="0"/>
              </a:spcBef>
              <a:spcAft>
                <a:spcPts val="0"/>
              </a:spcAft>
              <a:buSzPts val="200"/>
              <a:buNone/>
              <a:defRPr sz="200"/>
            </a:lvl4pPr>
            <a:lvl5pPr marL="2286000" lvl="4" indent="-228600" algn="ctr" rtl="0">
              <a:lnSpc>
                <a:spcPct val="140000"/>
              </a:lnSpc>
              <a:spcBef>
                <a:spcPts val="0"/>
              </a:spcBef>
              <a:spcAft>
                <a:spcPts val="0"/>
              </a:spcAft>
              <a:buSzPts val="200"/>
              <a:buNone/>
              <a:defRPr sz="200"/>
            </a:lvl5pPr>
            <a:lvl6pPr marL="2743200" lvl="5" indent="-241300" algn="ctr" rtl="0">
              <a:lnSpc>
                <a:spcPct val="90000"/>
              </a:lnSpc>
              <a:spcBef>
                <a:spcPts val="500"/>
              </a:spcBef>
              <a:spcAft>
                <a:spcPts val="0"/>
              </a:spcAft>
              <a:buSzPts val="200"/>
              <a:buChar char="•"/>
              <a:defRPr sz="200"/>
            </a:lvl6pPr>
            <a:lvl7pPr marL="3200400" lvl="6" indent="-241300" algn="ctr" rtl="0">
              <a:lnSpc>
                <a:spcPct val="90000"/>
              </a:lnSpc>
              <a:spcBef>
                <a:spcPts val="500"/>
              </a:spcBef>
              <a:spcAft>
                <a:spcPts val="0"/>
              </a:spcAft>
              <a:buSzPts val="200"/>
              <a:buChar char="•"/>
              <a:defRPr sz="200"/>
            </a:lvl7pPr>
            <a:lvl8pPr marL="3657600" lvl="7" indent="-241300" algn="ctr" rtl="0">
              <a:lnSpc>
                <a:spcPct val="90000"/>
              </a:lnSpc>
              <a:spcBef>
                <a:spcPts val="500"/>
              </a:spcBef>
              <a:spcAft>
                <a:spcPts val="0"/>
              </a:spcAft>
              <a:buSzPts val="200"/>
              <a:buChar char="•"/>
              <a:defRPr sz="200"/>
            </a:lvl8pPr>
            <a:lvl9pPr marL="4114800" lvl="8" indent="-241300" algn="ctr" rtl="0">
              <a:lnSpc>
                <a:spcPct val="90000"/>
              </a:lnSpc>
              <a:spcBef>
                <a:spcPts val="500"/>
              </a:spcBef>
              <a:spcAft>
                <a:spcPts val="0"/>
              </a:spcAft>
              <a:buSzPts val="200"/>
              <a:buChar char="•"/>
              <a:defRPr sz="200"/>
            </a:lvl9pPr>
          </a:lstStyle>
          <a:p>
            <a:endParaRPr/>
          </a:p>
        </p:txBody>
      </p:sp>
      <p:sp>
        <p:nvSpPr>
          <p:cNvPr id="45" name="Google Shape;45;p4"/>
          <p:cNvSpPr>
            <a:spLocks noGrp="1"/>
          </p:cNvSpPr>
          <p:nvPr>
            <p:ph type="body" idx="8"/>
          </p:nvPr>
        </p:nvSpPr>
        <p:spPr>
          <a:xfrm>
            <a:off x="2918363"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46" name="Google Shape;46;p4"/>
          <p:cNvSpPr>
            <a:spLocks noGrp="1"/>
          </p:cNvSpPr>
          <p:nvPr>
            <p:ph type="body" idx="9"/>
          </p:nvPr>
        </p:nvSpPr>
        <p:spPr>
          <a:xfrm>
            <a:off x="2918363"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47" name="Google Shape;47;p4"/>
          <p:cNvSpPr>
            <a:spLocks noGrp="1"/>
          </p:cNvSpPr>
          <p:nvPr>
            <p:ph type="body" idx="13"/>
          </p:nvPr>
        </p:nvSpPr>
        <p:spPr>
          <a:xfrm>
            <a:off x="2918363"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48" name="Google Shape;48;p4"/>
          <p:cNvSpPr>
            <a:spLocks noGrp="1"/>
          </p:cNvSpPr>
          <p:nvPr>
            <p:ph type="body" idx="14"/>
          </p:nvPr>
        </p:nvSpPr>
        <p:spPr>
          <a:xfrm>
            <a:off x="2918363"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49" name="Google Shape;49;p4"/>
          <p:cNvSpPr>
            <a:spLocks noGrp="1"/>
          </p:cNvSpPr>
          <p:nvPr>
            <p:ph type="body" idx="15"/>
          </p:nvPr>
        </p:nvSpPr>
        <p:spPr>
          <a:xfrm>
            <a:off x="2918363"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50" name="Google Shape;50;p4"/>
          <p:cNvSpPr>
            <a:spLocks noGrp="1"/>
          </p:cNvSpPr>
          <p:nvPr>
            <p:ph type="body" idx="16"/>
          </p:nvPr>
        </p:nvSpPr>
        <p:spPr>
          <a:xfrm>
            <a:off x="5058300"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51" name="Google Shape;51;p4"/>
          <p:cNvSpPr>
            <a:spLocks noGrp="1"/>
          </p:cNvSpPr>
          <p:nvPr>
            <p:ph type="body" idx="17"/>
          </p:nvPr>
        </p:nvSpPr>
        <p:spPr>
          <a:xfrm>
            <a:off x="5058300"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52" name="Google Shape;52;p4"/>
          <p:cNvSpPr>
            <a:spLocks noGrp="1"/>
          </p:cNvSpPr>
          <p:nvPr>
            <p:ph type="body" idx="18"/>
          </p:nvPr>
        </p:nvSpPr>
        <p:spPr>
          <a:xfrm>
            <a:off x="5058300"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53" name="Google Shape;53;p4"/>
          <p:cNvSpPr>
            <a:spLocks noGrp="1"/>
          </p:cNvSpPr>
          <p:nvPr>
            <p:ph type="body" idx="19"/>
          </p:nvPr>
        </p:nvSpPr>
        <p:spPr>
          <a:xfrm>
            <a:off x="5058300"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54" name="Google Shape;54;p4"/>
          <p:cNvSpPr>
            <a:spLocks noGrp="1"/>
          </p:cNvSpPr>
          <p:nvPr>
            <p:ph type="body" idx="20"/>
          </p:nvPr>
        </p:nvSpPr>
        <p:spPr>
          <a:xfrm>
            <a:off x="5058300"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55" name="Google Shape;55;p4"/>
          <p:cNvSpPr>
            <a:spLocks noGrp="1"/>
          </p:cNvSpPr>
          <p:nvPr>
            <p:ph type="body" idx="21"/>
          </p:nvPr>
        </p:nvSpPr>
        <p:spPr>
          <a:xfrm>
            <a:off x="7198238"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56" name="Google Shape;56;p4"/>
          <p:cNvSpPr>
            <a:spLocks noGrp="1"/>
          </p:cNvSpPr>
          <p:nvPr>
            <p:ph type="body" idx="22"/>
          </p:nvPr>
        </p:nvSpPr>
        <p:spPr>
          <a:xfrm>
            <a:off x="7198238"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57" name="Google Shape;57;p4"/>
          <p:cNvSpPr>
            <a:spLocks noGrp="1"/>
          </p:cNvSpPr>
          <p:nvPr>
            <p:ph type="body" idx="23"/>
          </p:nvPr>
        </p:nvSpPr>
        <p:spPr>
          <a:xfrm>
            <a:off x="7198238"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58" name="Google Shape;58;p4"/>
          <p:cNvSpPr>
            <a:spLocks noGrp="1"/>
          </p:cNvSpPr>
          <p:nvPr>
            <p:ph type="body" idx="24"/>
          </p:nvPr>
        </p:nvSpPr>
        <p:spPr>
          <a:xfrm>
            <a:off x="7198238"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59" name="Google Shape;59;p4"/>
          <p:cNvSpPr>
            <a:spLocks noGrp="1"/>
          </p:cNvSpPr>
          <p:nvPr>
            <p:ph type="body" idx="25"/>
          </p:nvPr>
        </p:nvSpPr>
        <p:spPr>
          <a:xfrm>
            <a:off x="7198238"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60" name="Google Shape;60;p4"/>
          <p:cNvSpPr>
            <a:spLocks noGrp="1"/>
          </p:cNvSpPr>
          <p:nvPr>
            <p:ph type="body" idx="26"/>
          </p:nvPr>
        </p:nvSpPr>
        <p:spPr>
          <a:xfrm>
            <a:off x="9338175" y="3315100"/>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61" name="Google Shape;61;p4"/>
          <p:cNvSpPr>
            <a:spLocks noGrp="1"/>
          </p:cNvSpPr>
          <p:nvPr>
            <p:ph type="body" idx="27"/>
          </p:nvPr>
        </p:nvSpPr>
        <p:spPr>
          <a:xfrm>
            <a:off x="9338175" y="3870294"/>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62" name="Google Shape;62;p4"/>
          <p:cNvSpPr>
            <a:spLocks noGrp="1"/>
          </p:cNvSpPr>
          <p:nvPr>
            <p:ph type="body" idx="28"/>
          </p:nvPr>
        </p:nvSpPr>
        <p:spPr>
          <a:xfrm>
            <a:off x="9338175" y="4425488"/>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63" name="Google Shape;63;p4"/>
          <p:cNvSpPr>
            <a:spLocks noGrp="1"/>
          </p:cNvSpPr>
          <p:nvPr>
            <p:ph type="body" idx="29"/>
          </p:nvPr>
        </p:nvSpPr>
        <p:spPr>
          <a:xfrm>
            <a:off x="9338175" y="4980681"/>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64" name="Google Shape;64;p4"/>
          <p:cNvSpPr>
            <a:spLocks noGrp="1"/>
          </p:cNvSpPr>
          <p:nvPr>
            <p:ph type="body" idx="30"/>
          </p:nvPr>
        </p:nvSpPr>
        <p:spPr>
          <a:xfrm>
            <a:off x="9338175" y="5535875"/>
            <a:ext cx="2076600" cy="4740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100"/>
              <a:buNone/>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65" name="Google Shape;65;p4"/>
          <p:cNvSpPr>
            <a:spLocks noGrp="1"/>
          </p:cNvSpPr>
          <p:nvPr>
            <p:ph type="body" idx="31"/>
          </p:nvPr>
        </p:nvSpPr>
        <p:spPr>
          <a:xfrm>
            <a:off x="2918363"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200"/>
              <a:buNone/>
              <a:defRPr sz="200"/>
            </a:lvl2pPr>
            <a:lvl3pPr marL="1371600" lvl="2" indent="-228600" algn="ctr" rtl="0">
              <a:lnSpc>
                <a:spcPct val="140000"/>
              </a:lnSpc>
              <a:spcBef>
                <a:spcPts val="0"/>
              </a:spcBef>
              <a:spcAft>
                <a:spcPts val="0"/>
              </a:spcAft>
              <a:buSzPts val="200"/>
              <a:buNone/>
              <a:defRPr sz="200"/>
            </a:lvl3pPr>
            <a:lvl4pPr marL="1828800" lvl="3" indent="-228600" algn="ctr" rtl="0">
              <a:lnSpc>
                <a:spcPct val="140000"/>
              </a:lnSpc>
              <a:spcBef>
                <a:spcPts val="0"/>
              </a:spcBef>
              <a:spcAft>
                <a:spcPts val="0"/>
              </a:spcAft>
              <a:buSzPts val="200"/>
              <a:buNone/>
              <a:defRPr sz="200"/>
            </a:lvl4pPr>
            <a:lvl5pPr marL="2286000" lvl="4" indent="-228600" algn="ctr" rtl="0">
              <a:lnSpc>
                <a:spcPct val="140000"/>
              </a:lnSpc>
              <a:spcBef>
                <a:spcPts val="0"/>
              </a:spcBef>
              <a:spcAft>
                <a:spcPts val="0"/>
              </a:spcAft>
              <a:buSzPts val="200"/>
              <a:buNone/>
              <a:defRPr sz="200"/>
            </a:lvl5pPr>
            <a:lvl6pPr marL="2743200" lvl="5" indent="-241300" algn="ctr" rtl="0">
              <a:lnSpc>
                <a:spcPct val="90000"/>
              </a:lnSpc>
              <a:spcBef>
                <a:spcPts val="500"/>
              </a:spcBef>
              <a:spcAft>
                <a:spcPts val="0"/>
              </a:spcAft>
              <a:buSzPts val="200"/>
              <a:buChar char="•"/>
              <a:defRPr sz="200"/>
            </a:lvl6pPr>
            <a:lvl7pPr marL="3200400" lvl="6" indent="-241300" algn="ctr" rtl="0">
              <a:lnSpc>
                <a:spcPct val="90000"/>
              </a:lnSpc>
              <a:spcBef>
                <a:spcPts val="500"/>
              </a:spcBef>
              <a:spcAft>
                <a:spcPts val="0"/>
              </a:spcAft>
              <a:buSzPts val="200"/>
              <a:buChar char="•"/>
              <a:defRPr sz="200"/>
            </a:lvl7pPr>
            <a:lvl8pPr marL="3657600" lvl="7" indent="-241300" algn="ctr" rtl="0">
              <a:lnSpc>
                <a:spcPct val="90000"/>
              </a:lnSpc>
              <a:spcBef>
                <a:spcPts val="500"/>
              </a:spcBef>
              <a:spcAft>
                <a:spcPts val="0"/>
              </a:spcAft>
              <a:buSzPts val="200"/>
              <a:buChar char="•"/>
              <a:defRPr sz="200"/>
            </a:lvl8pPr>
            <a:lvl9pPr marL="4114800" lvl="8" indent="-241300" algn="ctr" rtl="0">
              <a:lnSpc>
                <a:spcPct val="90000"/>
              </a:lnSpc>
              <a:spcBef>
                <a:spcPts val="500"/>
              </a:spcBef>
              <a:spcAft>
                <a:spcPts val="0"/>
              </a:spcAft>
              <a:buSzPts val="200"/>
              <a:buChar char="•"/>
              <a:defRPr sz="200"/>
            </a:lvl9pPr>
          </a:lstStyle>
          <a:p>
            <a:endParaRPr/>
          </a:p>
        </p:txBody>
      </p:sp>
      <p:sp>
        <p:nvSpPr>
          <p:cNvPr id="66" name="Google Shape;66;p4"/>
          <p:cNvSpPr>
            <a:spLocks noGrp="1"/>
          </p:cNvSpPr>
          <p:nvPr>
            <p:ph type="body" idx="32"/>
          </p:nvPr>
        </p:nvSpPr>
        <p:spPr>
          <a:xfrm>
            <a:off x="5055192"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200"/>
              <a:buNone/>
              <a:defRPr sz="200"/>
            </a:lvl2pPr>
            <a:lvl3pPr marL="1371600" lvl="2" indent="-228600" algn="ctr" rtl="0">
              <a:lnSpc>
                <a:spcPct val="140000"/>
              </a:lnSpc>
              <a:spcBef>
                <a:spcPts val="0"/>
              </a:spcBef>
              <a:spcAft>
                <a:spcPts val="0"/>
              </a:spcAft>
              <a:buSzPts val="200"/>
              <a:buNone/>
              <a:defRPr sz="200"/>
            </a:lvl3pPr>
            <a:lvl4pPr marL="1828800" lvl="3" indent="-228600" algn="ctr" rtl="0">
              <a:lnSpc>
                <a:spcPct val="140000"/>
              </a:lnSpc>
              <a:spcBef>
                <a:spcPts val="0"/>
              </a:spcBef>
              <a:spcAft>
                <a:spcPts val="0"/>
              </a:spcAft>
              <a:buSzPts val="200"/>
              <a:buNone/>
              <a:defRPr sz="200"/>
            </a:lvl4pPr>
            <a:lvl5pPr marL="2286000" lvl="4" indent="-228600" algn="ctr" rtl="0">
              <a:lnSpc>
                <a:spcPct val="140000"/>
              </a:lnSpc>
              <a:spcBef>
                <a:spcPts val="0"/>
              </a:spcBef>
              <a:spcAft>
                <a:spcPts val="0"/>
              </a:spcAft>
              <a:buSzPts val="200"/>
              <a:buNone/>
              <a:defRPr sz="200"/>
            </a:lvl5pPr>
            <a:lvl6pPr marL="2743200" lvl="5" indent="-241300" algn="ctr" rtl="0">
              <a:lnSpc>
                <a:spcPct val="90000"/>
              </a:lnSpc>
              <a:spcBef>
                <a:spcPts val="500"/>
              </a:spcBef>
              <a:spcAft>
                <a:spcPts val="0"/>
              </a:spcAft>
              <a:buSzPts val="200"/>
              <a:buChar char="•"/>
              <a:defRPr sz="200"/>
            </a:lvl6pPr>
            <a:lvl7pPr marL="3200400" lvl="6" indent="-241300" algn="ctr" rtl="0">
              <a:lnSpc>
                <a:spcPct val="90000"/>
              </a:lnSpc>
              <a:spcBef>
                <a:spcPts val="500"/>
              </a:spcBef>
              <a:spcAft>
                <a:spcPts val="0"/>
              </a:spcAft>
              <a:buSzPts val="200"/>
              <a:buChar char="•"/>
              <a:defRPr sz="200"/>
            </a:lvl7pPr>
            <a:lvl8pPr marL="3657600" lvl="7" indent="-241300" algn="ctr" rtl="0">
              <a:lnSpc>
                <a:spcPct val="90000"/>
              </a:lnSpc>
              <a:spcBef>
                <a:spcPts val="500"/>
              </a:spcBef>
              <a:spcAft>
                <a:spcPts val="0"/>
              </a:spcAft>
              <a:buSzPts val="200"/>
              <a:buChar char="•"/>
              <a:defRPr sz="200"/>
            </a:lvl8pPr>
            <a:lvl9pPr marL="4114800" lvl="8" indent="-241300" algn="ctr" rtl="0">
              <a:lnSpc>
                <a:spcPct val="90000"/>
              </a:lnSpc>
              <a:spcBef>
                <a:spcPts val="500"/>
              </a:spcBef>
              <a:spcAft>
                <a:spcPts val="0"/>
              </a:spcAft>
              <a:buSzPts val="200"/>
              <a:buChar char="•"/>
              <a:defRPr sz="200"/>
            </a:lvl9pPr>
          </a:lstStyle>
          <a:p>
            <a:endParaRPr/>
          </a:p>
        </p:txBody>
      </p:sp>
      <p:sp>
        <p:nvSpPr>
          <p:cNvPr id="67" name="Google Shape;67;p4"/>
          <p:cNvSpPr>
            <a:spLocks noGrp="1"/>
          </p:cNvSpPr>
          <p:nvPr>
            <p:ph type="body" idx="33"/>
          </p:nvPr>
        </p:nvSpPr>
        <p:spPr>
          <a:xfrm>
            <a:off x="7200433"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200"/>
              <a:buNone/>
              <a:defRPr sz="200"/>
            </a:lvl2pPr>
            <a:lvl3pPr marL="1371600" lvl="2" indent="-228600" algn="ctr" rtl="0">
              <a:lnSpc>
                <a:spcPct val="140000"/>
              </a:lnSpc>
              <a:spcBef>
                <a:spcPts val="0"/>
              </a:spcBef>
              <a:spcAft>
                <a:spcPts val="0"/>
              </a:spcAft>
              <a:buSzPts val="200"/>
              <a:buNone/>
              <a:defRPr sz="200"/>
            </a:lvl3pPr>
            <a:lvl4pPr marL="1828800" lvl="3" indent="-228600" algn="ctr" rtl="0">
              <a:lnSpc>
                <a:spcPct val="140000"/>
              </a:lnSpc>
              <a:spcBef>
                <a:spcPts val="0"/>
              </a:spcBef>
              <a:spcAft>
                <a:spcPts val="0"/>
              </a:spcAft>
              <a:buSzPts val="200"/>
              <a:buNone/>
              <a:defRPr sz="200"/>
            </a:lvl4pPr>
            <a:lvl5pPr marL="2286000" lvl="4" indent="-228600" algn="ctr" rtl="0">
              <a:lnSpc>
                <a:spcPct val="140000"/>
              </a:lnSpc>
              <a:spcBef>
                <a:spcPts val="0"/>
              </a:spcBef>
              <a:spcAft>
                <a:spcPts val="0"/>
              </a:spcAft>
              <a:buSzPts val="200"/>
              <a:buNone/>
              <a:defRPr sz="200"/>
            </a:lvl5pPr>
            <a:lvl6pPr marL="2743200" lvl="5" indent="-241300" algn="ctr" rtl="0">
              <a:lnSpc>
                <a:spcPct val="90000"/>
              </a:lnSpc>
              <a:spcBef>
                <a:spcPts val="500"/>
              </a:spcBef>
              <a:spcAft>
                <a:spcPts val="0"/>
              </a:spcAft>
              <a:buSzPts val="200"/>
              <a:buChar char="•"/>
              <a:defRPr sz="200"/>
            </a:lvl6pPr>
            <a:lvl7pPr marL="3200400" lvl="6" indent="-241300" algn="ctr" rtl="0">
              <a:lnSpc>
                <a:spcPct val="90000"/>
              </a:lnSpc>
              <a:spcBef>
                <a:spcPts val="500"/>
              </a:spcBef>
              <a:spcAft>
                <a:spcPts val="0"/>
              </a:spcAft>
              <a:buSzPts val="200"/>
              <a:buChar char="•"/>
              <a:defRPr sz="200"/>
            </a:lvl7pPr>
            <a:lvl8pPr marL="3657600" lvl="7" indent="-241300" algn="ctr" rtl="0">
              <a:lnSpc>
                <a:spcPct val="90000"/>
              </a:lnSpc>
              <a:spcBef>
                <a:spcPts val="500"/>
              </a:spcBef>
              <a:spcAft>
                <a:spcPts val="0"/>
              </a:spcAft>
              <a:buSzPts val="200"/>
              <a:buChar char="•"/>
              <a:defRPr sz="200"/>
            </a:lvl8pPr>
            <a:lvl9pPr marL="4114800" lvl="8" indent="-241300" algn="ctr" rtl="0">
              <a:lnSpc>
                <a:spcPct val="90000"/>
              </a:lnSpc>
              <a:spcBef>
                <a:spcPts val="500"/>
              </a:spcBef>
              <a:spcAft>
                <a:spcPts val="0"/>
              </a:spcAft>
              <a:buSzPts val="200"/>
              <a:buChar char="•"/>
              <a:defRPr sz="200"/>
            </a:lvl9pPr>
          </a:lstStyle>
          <a:p>
            <a:endParaRPr/>
          </a:p>
        </p:txBody>
      </p:sp>
      <p:sp>
        <p:nvSpPr>
          <p:cNvPr id="68" name="Google Shape;68;p4"/>
          <p:cNvSpPr>
            <a:spLocks noGrp="1"/>
          </p:cNvSpPr>
          <p:nvPr>
            <p:ph type="body" idx="34"/>
          </p:nvPr>
        </p:nvSpPr>
        <p:spPr>
          <a:xfrm>
            <a:off x="9345675" y="2759888"/>
            <a:ext cx="2076600" cy="4740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400"/>
              <a:buNone/>
              <a:defRPr sz="14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200"/>
              <a:buNone/>
              <a:defRPr sz="200"/>
            </a:lvl2pPr>
            <a:lvl3pPr marL="1371600" lvl="2" indent="-228600" algn="ctr" rtl="0">
              <a:lnSpc>
                <a:spcPct val="140000"/>
              </a:lnSpc>
              <a:spcBef>
                <a:spcPts val="0"/>
              </a:spcBef>
              <a:spcAft>
                <a:spcPts val="0"/>
              </a:spcAft>
              <a:buSzPts val="200"/>
              <a:buNone/>
              <a:defRPr sz="200"/>
            </a:lvl3pPr>
            <a:lvl4pPr marL="1828800" lvl="3" indent="-228600" algn="ctr" rtl="0">
              <a:lnSpc>
                <a:spcPct val="140000"/>
              </a:lnSpc>
              <a:spcBef>
                <a:spcPts val="0"/>
              </a:spcBef>
              <a:spcAft>
                <a:spcPts val="0"/>
              </a:spcAft>
              <a:buSzPts val="200"/>
              <a:buNone/>
              <a:defRPr sz="200"/>
            </a:lvl4pPr>
            <a:lvl5pPr marL="2286000" lvl="4" indent="-228600" algn="ctr" rtl="0">
              <a:lnSpc>
                <a:spcPct val="140000"/>
              </a:lnSpc>
              <a:spcBef>
                <a:spcPts val="0"/>
              </a:spcBef>
              <a:spcAft>
                <a:spcPts val="0"/>
              </a:spcAft>
              <a:buSzPts val="200"/>
              <a:buNone/>
              <a:defRPr sz="200"/>
            </a:lvl5pPr>
            <a:lvl6pPr marL="2743200" lvl="5" indent="-241300" algn="ctr" rtl="0">
              <a:lnSpc>
                <a:spcPct val="90000"/>
              </a:lnSpc>
              <a:spcBef>
                <a:spcPts val="500"/>
              </a:spcBef>
              <a:spcAft>
                <a:spcPts val="0"/>
              </a:spcAft>
              <a:buSzPts val="200"/>
              <a:buChar char="•"/>
              <a:defRPr sz="200"/>
            </a:lvl6pPr>
            <a:lvl7pPr marL="3200400" lvl="6" indent="-241300" algn="ctr" rtl="0">
              <a:lnSpc>
                <a:spcPct val="90000"/>
              </a:lnSpc>
              <a:spcBef>
                <a:spcPts val="500"/>
              </a:spcBef>
              <a:spcAft>
                <a:spcPts val="0"/>
              </a:spcAft>
              <a:buSzPts val="200"/>
              <a:buChar char="•"/>
              <a:defRPr sz="200"/>
            </a:lvl7pPr>
            <a:lvl8pPr marL="3657600" lvl="7" indent="-241300" algn="ctr" rtl="0">
              <a:lnSpc>
                <a:spcPct val="90000"/>
              </a:lnSpc>
              <a:spcBef>
                <a:spcPts val="500"/>
              </a:spcBef>
              <a:spcAft>
                <a:spcPts val="0"/>
              </a:spcAft>
              <a:buSzPts val="200"/>
              <a:buChar char="•"/>
              <a:defRPr sz="200"/>
            </a:lvl8pPr>
            <a:lvl9pPr marL="4114800" lvl="8" indent="-241300" algn="ctr" rtl="0">
              <a:lnSpc>
                <a:spcPct val="90000"/>
              </a:lnSpc>
              <a:spcBef>
                <a:spcPts val="500"/>
              </a:spcBef>
              <a:spcAft>
                <a:spcPts val="0"/>
              </a:spcAft>
              <a:buSzPts val="200"/>
              <a:buChar char="•"/>
              <a:defRPr sz="200"/>
            </a:lvl9pPr>
          </a:lstStyle>
          <a:p>
            <a:endParaRPr/>
          </a:p>
        </p:txBody>
      </p:sp>
      <p:sp>
        <p:nvSpPr>
          <p:cNvPr id="69" name="Google Shape;69;p4"/>
          <p:cNvSpPr>
            <a:spLocks noGrp="1"/>
          </p:cNvSpPr>
          <p:nvPr>
            <p:ph type="body" idx="35"/>
          </p:nvPr>
        </p:nvSpPr>
        <p:spPr>
          <a:xfrm>
            <a:off x="2909950" y="1821525"/>
            <a:ext cx="8504700" cy="780600"/>
          </a:xfrm>
          <a:prstGeom prst="roundRect">
            <a:avLst>
              <a:gd name="adj" fmla="val 17310"/>
            </a:avLst>
          </a:prstGeom>
          <a:noFill/>
          <a:ln w="9525" cap="flat" cmpd="sng">
            <a:solidFill>
              <a:schemeClr val="dk1"/>
            </a:solidFill>
            <a:prstDash val="solid"/>
            <a:round/>
            <a:headEnd type="none" w="sm" len="sm"/>
            <a:tailEnd type="none" w="sm" len="sm"/>
          </a:ln>
        </p:spPr>
        <p:txBody>
          <a:bodyPr spcFirstLastPara="1" wrap="square" lIns="216000" tIns="36000" rIns="0" bIns="36000" anchor="ctr" anchorCtr="0">
            <a:noAutofit/>
          </a:bodyPr>
          <a:lstStyle>
            <a:lvl1pPr marL="457200" lvl="0" indent="-228600" rtl="0">
              <a:lnSpc>
                <a:spcPct val="100000"/>
              </a:lnSpc>
              <a:spcBef>
                <a:spcPts val="0"/>
              </a:spcBef>
              <a:spcAft>
                <a:spcPts val="0"/>
              </a:spcAft>
              <a:buClr>
                <a:schemeClr val="dk2"/>
              </a:buClr>
              <a:buSzPts val="100"/>
              <a:buNone/>
              <a:defRPr sz="100">
                <a:solidFill>
                  <a:schemeClr val="dk2"/>
                </a:solidFill>
              </a:defRPr>
            </a:lvl1pPr>
            <a:lvl2pPr marL="914400" lvl="1" indent="-228600" rtl="0">
              <a:lnSpc>
                <a:spcPct val="140000"/>
              </a:lnSpc>
              <a:spcBef>
                <a:spcPts val="0"/>
              </a:spcBef>
              <a:spcAft>
                <a:spcPts val="0"/>
              </a:spcAft>
              <a:buClr>
                <a:schemeClr val="dk2"/>
              </a:buClr>
              <a:buSzPts val="100"/>
              <a:buNone/>
              <a:defRPr sz="100">
                <a:solidFill>
                  <a:schemeClr val="dk2"/>
                </a:solidFill>
              </a:defRPr>
            </a:lvl2pPr>
            <a:lvl3pPr marL="1371600" lvl="2" indent="-228600" rtl="0">
              <a:lnSpc>
                <a:spcPct val="140000"/>
              </a:lnSpc>
              <a:spcBef>
                <a:spcPts val="0"/>
              </a:spcBef>
              <a:spcAft>
                <a:spcPts val="0"/>
              </a:spcAft>
              <a:buClr>
                <a:schemeClr val="dk2"/>
              </a:buClr>
              <a:buSzPts val="100"/>
              <a:buNone/>
              <a:defRPr sz="100">
                <a:solidFill>
                  <a:schemeClr val="dk2"/>
                </a:solidFill>
              </a:defRPr>
            </a:lvl3pPr>
            <a:lvl4pPr marL="1828800" lvl="3" indent="-228600" rtl="0">
              <a:lnSpc>
                <a:spcPct val="140000"/>
              </a:lnSpc>
              <a:spcBef>
                <a:spcPts val="0"/>
              </a:spcBef>
              <a:spcAft>
                <a:spcPts val="0"/>
              </a:spcAft>
              <a:buClr>
                <a:schemeClr val="dk2"/>
              </a:buClr>
              <a:buSzPts val="100"/>
              <a:buNone/>
              <a:defRPr sz="100">
                <a:solidFill>
                  <a:schemeClr val="dk2"/>
                </a:solidFill>
              </a:defRPr>
            </a:lvl4pPr>
            <a:lvl5pPr marL="2286000" lvl="4" indent="-228600" rtl="0">
              <a:lnSpc>
                <a:spcPct val="140000"/>
              </a:lnSpc>
              <a:spcBef>
                <a:spcPts val="0"/>
              </a:spcBef>
              <a:spcAft>
                <a:spcPts val="0"/>
              </a:spcAft>
              <a:buClr>
                <a:schemeClr val="dk2"/>
              </a:buClr>
              <a:buSzPts val="100"/>
              <a:buNone/>
              <a:defRPr sz="100">
                <a:solidFill>
                  <a:schemeClr val="dk2"/>
                </a:solidFill>
              </a:defRPr>
            </a:lvl5pPr>
            <a:lvl6pPr marL="2743200" lvl="5" indent="-234950" rtl="0">
              <a:lnSpc>
                <a:spcPct val="90000"/>
              </a:lnSpc>
              <a:spcBef>
                <a:spcPts val="500"/>
              </a:spcBef>
              <a:spcAft>
                <a:spcPts val="0"/>
              </a:spcAft>
              <a:buClr>
                <a:schemeClr val="dk2"/>
              </a:buClr>
              <a:buSzPts val="100"/>
              <a:buFont typeface="Inter"/>
              <a:buChar char="•"/>
              <a:defRPr>
                <a:solidFill>
                  <a:schemeClr val="dk2"/>
                </a:solidFill>
              </a:defRPr>
            </a:lvl6pPr>
            <a:lvl7pPr marL="3200400" lvl="6" indent="-234950" rtl="0">
              <a:lnSpc>
                <a:spcPct val="90000"/>
              </a:lnSpc>
              <a:spcBef>
                <a:spcPts val="500"/>
              </a:spcBef>
              <a:spcAft>
                <a:spcPts val="0"/>
              </a:spcAft>
              <a:buClr>
                <a:schemeClr val="dk2"/>
              </a:buClr>
              <a:buSzPts val="100"/>
              <a:buFont typeface="Inter"/>
              <a:buChar char="•"/>
              <a:defRPr>
                <a:solidFill>
                  <a:schemeClr val="dk2"/>
                </a:solidFill>
              </a:defRPr>
            </a:lvl7pPr>
            <a:lvl8pPr marL="3657600" lvl="7" indent="-234950" rtl="0">
              <a:lnSpc>
                <a:spcPct val="90000"/>
              </a:lnSpc>
              <a:spcBef>
                <a:spcPts val="500"/>
              </a:spcBef>
              <a:spcAft>
                <a:spcPts val="0"/>
              </a:spcAft>
              <a:buClr>
                <a:schemeClr val="dk2"/>
              </a:buClr>
              <a:buSzPts val="100"/>
              <a:buFont typeface="Inter"/>
              <a:buChar char="•"/>
              <a:defRPr>
                <a:solidFill>
                  <a:schemeClr val="dk2"/>
                </a:solidFill>
              </a:defRPr>
            </a:lvl8pPr>
            <a:lvl9pPr marL="4114800" lvl="8" indent="-234950" rtl="0">
              <a:lnSpc>
                <a:spcPct val="90000"/>
              </a:lnSpc>
              <a:spcBef>
                <a:spcPts val="500"/>
              </a:spcBef>
              <a:spcAft>
                <a:spcPts val="0"/>
              </a:spcAft>
              <a:buClr>
                <a:schemeClr val="dk2"/>
              </a:buClr>
              <a:buSzPts val="100"/>
              <a:buFont typeface="Inter"/>
              <a:buChar char="•"/>
              <a:defRPr>
                <a:solidFill>
                  <a:schemeClr val="dk2"/>
                </a:solidFill>
              </a:defRPr>
            </a:lvl9pPr>
          </a:lstStyle>
          <a:p>
            <a:endParaRPr/>
          </a:p>
        </p:txBody>
      </p:sp>
      <p:sp>
        <p:nvSpPr>
          <p:cNvPr id="70" name="Google Shape;70;p4"/>
          <p:cNvSpPr txBox="1">
            <a:spLocks noGrp="1"/>
          </p:cNvSpPr>
          <p:nvPr>
            <p:ph type="body" idx="36"/>
          </p:nvPr>
        </p:nvSpPr>
        <p:spPr>
          <a:xfrm>
            <a:off x="3160575" y="1821525"/>
            <a:ext cx="7998900" cy="780600"/>
          </a:xfrm>
          <a:prstGeom prst="rect">
            <a:avLst/>
          </a:prstGeom>
        </p:spPr>
        <p:txBody>
          <a:bodyPr spcFirstLastPara="1" wrap="square" lIns="0" tIns="0" rIns="0" bIns="0" anchor="ctr" anchorCtr="0">
            <a:noAutofit/>
          </a:bodyPr>
          <a:lstStyle>
            <a:lvl1pPr marL="457200" lvl="0" indent="-311150" rtl="0">
              <a:lnSpc>
                <a:spcPct val="100000"/>
              </a:lnSpc>
              <a:spcBef>
                <a:spcPts val="0"/>
              </a:spcBef>
              <a:spcAft>
                <a:spcPts val="0"/>
              </a:spcAft>
              <a:buSzPts val="1300"/>
              <a:buChar char="→"/>
              <a:defRPr sz="1300"/>
            </a:lvl1pPr>
            <a:lvl2pPr marL="914400" lvl="1" indent="-311150" rtl="0">
              <a:lnSpc>
                <a:spcPct val="100000"/>
              </a:lnSpc>
              <a:spcBef>
                <a:spcPts val="0"/>
              </a:spcBef>
              <a:spcAft>
                <a:spcPts val="0"/>
              </a:spcAft>
              <a:buSzPts val="1300"/>
              <a:buChar char="→"/>
              <a:defRPr sz="1300"/>
            </a:lvl2pPr>
            <a:lvl3pPr marL="1371600" lvl="2" indent="-311150" rtl="0">
              <a:lnSpc>
                <a:spcPct val="100000"/>
              </a:lnSpc>
              <a:spcBef>
                <a:spcPts val="0"/>
              </a:spcBef>
              <a:spcAft>
                <a:spcPts val="0"/>
              </a:spcAft>
              <a:buSzPts val="1300"/>
              <a:buChar char="→"/>
              <a:defRPr sz="1300"/>
            </a:lvl3pPr>
            <a:lvl4pPr marL="1828800" lvl="3" indent="-311150" rtl="0">
              <a:lnSpc>
                <a:spcPct val="100000"/>
              </a:lnSpc>
              <a:spcBef>
                <a:spcPts val="0"/>
              </a:spcBef>
              <a:spcAft>
                <a:spcPts val="0"/>
              </a:spcAft>
              <a:buSzPts val="1300"/>
              <a:buChar char="→"/>
              <a:defRPr sz="1300"/>
            </a:lvl4pPr>
            <a:lvl5pPr marL="2286000" lvl="4" indent="-311150" rtl="0">
              <a:lnSpc>
                <a:spcPct val="100000"/>
              </a:lnSpc>
              <a:spcBef>
                <a:spcPts val="0"/>
              </a:spcBef>
              <a:spcAft>
                <a:spcPts val="0"/>
              </a:spcAft>
              <a:buSzPts val="1300"/>
              <a:buChar char="→"/>
              <a:defRPr sz="1300"/>
            </a:lvl5pPr>
            <a:lvl6pPr marL="2743200" lvl="5" indent="-247650" rtl="0">
              <a:lnSpc>
                <a:spcPct val="100000"/>
              </a:lnSpc>
              <a:spcBef>
                <a:spcPts val="500"/>
              </a:spcBef>
              <a:spcAft>
                <a:spcPts val="0"/>
              </a:spcAft>
              <a:buSzPts val="300"/>
              <a:buChar char="•"/>
              <a:defRPr sz="300"/>
            </a:lvl6pPr>
            <a:lvl7pPr marL="3200400" lvl="6" indent="-247650" rtl="0">
              <a:lnSpc>
                <a:spcPct val="100000"/>
              </a:lnSpc>
              <a:spcBef>
                <a:spcPts val="500"/>
              </a:spcBef>
              <a:spcAft>
                <a:spcPts val="0"/>
              </a:spcAft>
              <a:buSzPts val="300"/>
              <a:buChar char="•"/>
              <a:defRPr sz="300"/>
            </a:lvl7pPr>
            <a:lvl8pPr marL="3657600" lvl="7" indent="-247650" rtl="0">
              <a:lnSpc>
                <a:spcPct val="100000"/>
              </a:lnSpc>
              <a:spcBef>
                <a:spcPts val="500"/>
              </a:spcBef>
              <a:spcAft>
                <a:spcPts val="0"/>
              </a:spcAft>
              <a:buSzPts val="300"/>
              <a:buChar char="•"/>
              <a:defRPr sz="300"/>
            </a:lvl8pPr>
            <a:lvl9pPr marL="4114800" lvl="8" indent="-247650" rtl="0">
              <a:lnSpc>
                <a:spcPct val="100000"/>
              </a:lnSpc>
              <a:spcBef>
                <a:spcPts val="500"/>
              </a:spcBef>
              <a:spcAft>
                <a:spcPts val="0"/>
              </a:spcAft>
              <a:buSzPts val="300"/>
              <a:buChar char="•"/>
              <a:defRPr sz="3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ur Team 3">
  <p:cSld name="Our Team 3">
    <p:bg>
      <p:bgPr>
        <a:solidFill>
          <a:schemeClr val="lt1"/>
        </a:solidFill>
        <a:effectLst/>
      </p:bgPr>
    </p:bg>
    <p:spTree>
      <p:nvGrpSpPr>
        <p:cNvPr id="1" name="Shape 461"/>
        <p:cNvGrpSpPr/>
        <p:nvPr/>
      </p:nvGrpSpPr>
      <p:grpSpPr>
        <a:xfrm>
          <a:off x="0" y="0"/>
          <a:ext cx="0" cy="0"/>
          <a:chOff x="0" y="0"/>
          <a:chExt cx="0" cy="0"/>
        </a:xfrm>
      </p:grpSpPr>
      <p:sp>
        <p:nvSpPr>
          <p:cNvPr id="462" name="Google Shape;462;p22"/>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463" name="Google Shape;463;p22"/>
          <p:cNvSpPr>
            <a:spLocks noGrp="1"/>
          </p:cNvSpPr>
          <p:nvPr>
            <p:ph type="body" idx="1"/>
          </p:nvPr>
        </p:nvSpPr>
        <p:spPr>
          <a:xfrm>
            <a:off x="8583498" y="843445"/>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64" name="Google Shape;464;p22"/>
          <p:cNvSpPr>
            <a:spLocks noGrp="1"/>
          </p:cNvSpPr>
          <p:nvPr>
            <p:ph type="body" idx="2"/>
          </p:nvPr>
        </p:nvSpPr>
        <p:spPr>
          <a:xfrm>
            <a:off x="8583498" y="3563476"/>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65" name="Google Shape;465;p22"/>
          <p:cNvSpPr>
            <a:spLocks noGrp="1"/>
          </p:cNvSpPr>
          <p:nvPr>
            <p:ph type="body" idx="3"/>
          </p:nvPr>
        </p:nvSpPr>
        <p:spPr>
          <a:xfrm>
            <a:off x="5550222" y="843445"/>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66" name="Google Shape;466;p22"/>
          <p:cNvSpPr>
            <a:spLocks noGrp="1"/>
          </p:cNvSpPr>
          <p:nvPr>
            <p:ph type="body" idx="4"/>
          </p:nvPr>
        </p:nvSpPr>
        <p:spPr>
          <a:xfrm>
            <a:off x="5550222" y="3563476"/>
            <a:ext cx="2764200" cy="2449200"/>
          </a:xfrm>
          <a:prstGeom prst="roundRect">
            <a:avLst>
              <a:gd name="adj" fmla="val 7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467" name="Google Shape;467;p22"/>
          <p:cNvGrpSpPr/>
          <p:nvPr/>
        </p:nvGrpSpPr>
        <p:grpSpPr>
          <a:xfrm>
            <a:off x="11648099" y="272519"/>
            <a:ext cx="245452" cy="242128"/>
            <a:chOff x="266542" y="6326171"/>
            <a:chExt cx="245428" cy="242128"/>
          </a:xfrm>
        </p:grpSpPr>
        <p:sp>
          <p:nvSpPr>
            <p:cNvPr id="468" name="Google Shape;468;p2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69" name="Google Shape;469;p2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70" name="Google Shape;470;p2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71" name="Google Shape;471;p2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72" name="Google Shape;472;p2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73" name="Google Shape;473;p2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474" name="Google Shape;474;p2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475" name="Google Shape;475;p22"/>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76" name="Google Shape;476;p22"/>
          <p:cNvSpPr>
            <a:spLocks noGrp="1"/>
          </p:cNvSpPr>
          <p:nvPr>
            <p:ph type="pic" idx="5"/>
          </p:nvPr>
        </p:nvSpPr>
        <p:spPr>
          <a:xfrm>
            <a:off x="5910417" y="1204695"/>
            <a:ext cx="924000" cy="924000"/>
          </a:xfrm>
          <a:prstGeom prst="ellipse">
            <a:avLst/>
          </a:prstGeom>
          <a:solidFill>
            <a:schemeClr val="lt1">
              <a:alpha val="69800"/>
            </a:schemeClr>
          </a:solidFill>
          <a:ln>
            <a:noFill/>
          </a:ln>
        </p:spPr>
      </p:sp>
      <p:sp>
        <p:nvSpPr>
          <p:cNvPr id="477" name="Google Shape;477;p22"/>
          <p:cNvSpPr>
            <a:spLocks noGrp="1"/>
          </p:cNvSpPr>
          <p:nvPr>
            <p:ph type="pic" idx="6"/>
          </p:nvPr>
        </p:nvSpPr>
        <p:spPr>
          <a:xfrm>
            <a:off x="5910417" y="3930990"/>
            <a:ext cx="924000" cy="924000"/>
          </a:xfrm>
          <a:prstGeom prst="ellipse">
            <a:avLst/>
          </a:prstGeom>
          <a:solidFill>
            <a:schemeClr val="lt1">
              <a:alpha val="69800"/>
            </a:schemeClr>
          </a:solidFill>
          <a:ln>
            <a:noFill/>
          </a:ln>
        </p:spPr>
      </p:sp>
      <p:sp>
        <p:nvSpPr>
          <p:cNvPr id="478" name="Google Shape;478;p22"/>
          <p:cNvSpPr>
            <a:spLocks noGrp="1"/>
          </p:cNvSpPr>
          <p:nvPr>
            <p:ph type="pic" idx="7"/>
          </p:nvPr>
        </p:nvSpPr>
        <p:spPr>
          <a:xfrm>
            <a:off x="8953681" y="1204695"/>
            <a:ext cx="924000" cy="924000"/>
          </a:xfrm>
          <a:prstGeom prst="ellipse">
            <a:avLst/>
          </a:prstGeom>
          <a:solidFill>
            <a:schemeClr val="lt1">
              <a:alpha val="69800"/>
            </a:schemeClr>
          </a:solidFill>
          <a:ln>
            <a:noFill/>
          </a:ln>
        </p:spPr>
      </p:sp>
      <p:sp>
        <p:nvSpPr>
          <p:cNvPr id="479" name="Google Shape;479;p22"/>
          <p:cNvSpPr>
            <a:spLocks noGrp="1"/>
          </p:cNvSpPr>
          <p:nvPr>
            <p:ph type="pic" idx="8"/>
          </p:nvPr>
        </p:nvSpPr>
        <p:spPr>
          <a:xfrm>
            <a:off x="8953681" y="3930990"/>
            <a:ext cx="924000" cy="924000"/>
          </a:xfrm>
          <a:prstGeom prst="ellipse">
            <a:avLst/>
          </a:prstGeom>
          <a:solidFill>
            <a:schemeClr val="lt1">
              <a:alpha val="69800"/>
            </a:schemeClr>
          </a:solidFill>
          <a:ln>
            <a:noFill/>
          </a:ln>
        </p:spPr>
      </p:sp>
      <p:sp>
        <p:nvSpPr>
          <p:cNvPr id="480" name="Google Shape;480;p2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481" name="Google Shape;481;p22"/>
          <p:cNvSpPr txBox="1">
            <a:spLocks noGrp="1"/>
          </p:cNvSpPr>
          <p:nvPr>
            <p:ph type="subTitle" idx="9"/>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482" name="Google Shape;482;p22"/>
          <p:cNvSpPr txBox="1">
            <a:spLocks noGrp="1"/>
          </p:cNvSpPr>
          <p:nvPr>
            <p:ph type="subTitle" idx="13"/>
          </p:nvPr>
        </p:nvSpPr>
        <p:spPr>
          <a:xfrm>
            <a:off x="5910425" y="2290725"/>
            <a:ext cx="2071200" cy="4284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483" name="Google Shape;483;p22"/>
          <p:cNvSpPr txBox="1">
            <a:spLocks noGrp="1"/>
          </p:cNvSpPr>
          <p:nvPr>
            <p:ph type="body" idx="14"/>
          </p:nvPr>
        </p:nvSpPr>
        <p:spPr>
          <a:xfrm>
            <a:off x="5910425" y="2829925"/>
            <a:ext cx="2071200" cy="3864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484" name="Google Shape;484;p22"/>
          <p:cNvSpPr txBox="1">
            <a:spLocks noGrp="1"/>
          </p:cNvSpPr>
          <p:nvPr>
            <p:ph type="subTitle" idx="15"/>
          </p:nvPr>
        </p:nvSpPr>
        <p:spPr>
          <a:xfrm>
            <a:off x="5910425" y="5010875"/>
            <a:ext cx="2071200" cy="4284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485" name="Google Shape;485;p22"/>
          <p:cNvSpPr txBox="1">
            <a:spLocks noGrp="1"/>
          </p:cNvSpPr>
          <p:nvPr>
            <p:ph type="body" idx="16"/>
          </p:nvPr>
        </p:nvSpPr>
        <p:spPr>
          <a:xfrm>
            <a:off x="5910425" y="5550075"/>
            <a:ext cx="2071200" cy="3864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486" name="Google Shape;486;p22"/>
          <p:cNvSpPr txBox="1">
            <a:spLocks noGrp="1"/>
          </p:cNvSpPr>
          <p:nvPr>
            <p:ph type="subTitle" idx="17"/>
          </p:nvPr>
        </p:nvSpPr>
        <p:spPr>
          <a:xfrm>
            <a:off x="8953675" y="2290725"/>
            <a:ext cx="2071200" cy="4284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487" name="Google Shape;487;p22"/>
          <p:cNvSpPr txBox="1">
            <a:spLocks noGrp="1"/>
          </p:cNvSpPr>
          <p:nvPr>
            <p:ph type="body" idx="18"/>
          </p:nvPr>
        </p:nvSpPr>
        <p:spPr>
          <a:xfrm>
            <a:off x="8953675" y="2829925"/>
            <a:ext cx="2071200" cy="3864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488" name="Google Shape;488;p22"/>
          <p:cNvSpPr txBox="1">
            <a:spLocks noGrp="1"/>
          </p:cNvSpPr>
          <p:nvPr>
            <p:ph type="subTitle" idx="19"/>
          </p:nvPr>
        </p:nvSpPr>
        <p:spPr>
          <a:xfrm>
            <a:off x="8953675" y="5010875"/>
            <a:ext cx="2071200" cy="4284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489" name="Google Shape;489;p22"/>
          <p:cNvSpPr txBox="1">
            <a:spLocks noGrp="1"/>
          </p:cNvSpPr>
          <p:nvPr>
            <p:ph type="body" idx="20"/>
          </p:nvPr>
        </p:nvSpPr>
        <p:spPr>
          <a:xfrm>
            <a:off x="8953675" y="5550075"/>
            <a:ext cx="2071200" cy="3864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ur Team 4">
  <p:cSld name="Our Team 4">
    <p:bg>
      <p:bgPr>
        <a:solidFill>
          <a:schemeClr val="lt1"/>
        </a:solidFill>
        <a:effectLst/>
      </p:bgPr>
    </p:bg>
    <p:spTree>
      <p:nvGrpSpPr>
        <p:cNvPr id="1" name="Shape 490"/>
        <p:cNvGrpSpPr/>
        <p:nvPr/>
      </p:nvGrpSpPr>
      <p:grpSpPr>
        <a:xfrm>
          <a:off x="0" y="0"/>
          <a:ext cx="0" cy="0"/>
          <a:chOff x="0" y="0"/>
          <a:chExt cx="0" cy="0"/>
        </a:xfrm>
      </p:grpSpPr>
      <p:sp>
        <p:nvSpPr>
          <p:cNvPr id="491" name="Google Shape;491;p23"/>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492" name="Google Shape;492;p23"/>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93" name="Google Shape;493;p23"/>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94" name="Google Shape;494;p23"/>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495" name="Google Shape;495;p23"/>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496" name="Google Shape;496;p23"/>
          <p:cNvGrpSpPr/>
          <p:nvPr/>
        </p:nvGrpSpPr>
        <p:grpSpPr>
          <a:xfrm>
            <a:off x="11648099" y="272519"/>
            <a:ext cx="245452" cy="242128"/>
            <a:chOff x="266542" y="6326171"/>
            <a:chExt cx="245428" cy="242128"/>
          </a:xfrm>
        </p:grpSpPr>
        <p:sp>
          <p:nvSpPr>
            <p:cNvPr id="497" name="Google Shape;497;p2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98" name="Google Shape;498;p2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499" name="Google Shape;499;p2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00" name="Google Shape;500;p2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01" name="Google Shape;501;p2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02" name="Google Shape;502;p2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503" name="Google Shape;503;p2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504" name="Google Shape;504;p23"/>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05" name="Google Shape;505;p23"/>
          <p:cNvSpPr>
            <a:spLocks noGrp="1"/>
          </p:cNvSpPr>
          <p:nvPr>
            <p:ph type="pic" idx="5"/>
          </p:nvPr>
        </p:nvSpPr>
        <p:spPr>
          <a:xfrm>
            <a:off x="5801108" y="1242674"/>
            <a:ext cx="742500" cy="742500"/>
          </a:xfrm>
          <a:prstGeom prst="ellipse">
            <a:avLst/>
          </a:prstGeom>
          <a:solidFill>
            <a:schemeClr val="lt1">
              <a:alpha val="69800"/>
            </a:schemeClr>
          </a:solidFill>
          <a:ln>
            <a:noFill/>
          </a:ln>
        </p:spPr>
      </p:sp>
      <p:sp>
        <p:nvSpPr>
          <p:cNvPr id="506" name="Google Shape;506;p23"/>
          <p:cNvSpPr>
            <a:spLocks noGrp="1"/>
          </p:cNvSpPr>
          <p:nvPr>
            <p:ph type="pic" idx="6"/>
          </p:nvPr>
        </p:nvSpPr>
        <p:spPr>
          <a:xfrm>
            <a:off x="8844372" y="1242674"/>
            <a:ext cx="742500" cy="742500"/>
          </a:xfrm>
          <a:prstGeom prst="ellipse">
            <a:avLst/>
          </a:prstGeom>
          <a:solidFill>
            <a:schemeClr val="lt1">
              <a:alpha val="69800"/>
            </a:schemeClr>
          </a:solidFill>
          <a:ln>
            <a:noFill/>
          </a:ln>
        </p:spPr>
      </p:sp>
      <p:sp>
        <p:nvSpPr>
          <p:cNvPr id="507" name="Google Shape;507;p23"/>
          <p:cNvSpPr>
            <a:spLocks noGrp="1"/>
          </p:cNvSpPr>
          <p:nvPr>
            <p:ph type="pic" idx="7"/>
          </p:nvPr>
        </p:nvSpPr>
        <p:spPr>
          <a:xfrm>
            <a:off x="5801108" y="3057772"/>
            <a:ext cx="742500" cy="742500"/>
          </a:xfrm>
          <a:prstGeom prst="ellipse">
            <a:avLst/>
          </a:prstGeom>
          <a:solidFill>
            <a:schemeClr val="lt1">
              <a:alpha val="69800"/>
            </a:schemeClr>
          </a:solidFill>
          <a:ln>
            <a:noFill/>
          </a:ln>
        </p:spPr>
      </p:sp>
      <p:sp>
        <p:nvSpPr>
          <p:cNvPr id="508" name="Google Shape;508;p23"/>
          <p:cNvSpPr>
            <a:spLocks noGrp="1"/>
          </p:cNvSpPr>
          <p:nvPr>
            <p:ph type="pic" idx="8"/>
          </p:nvPr>
        </p:nvSpPr>
        <p:spPr>
          <a:xfrm>
            <a:off x="8844372" y="3057772"/>
            <a:ext cx="742500" cy="742500"/>
          </a:xfrm>
          <a:prstGeom prst="ellipse">
            <a:avLst/>
          </a:prstGeom>
          <a:solidFill>
            <a:schemeClr val="lt1">
              <a:alpha val="69800"/>
            </a:schemeClr>
          </a:solidFill>
          <a:ln>
            <a:noFill/>
          </a:ln>
        </p:spPr>
      </p:sp>
      <p:sp>
        <p:nvSpPr>
          <p:cNvPr id="509" name="Google Shape;509;p23"/>
          <p:cNvSpPr>
            <a:spLocks noGrp="1"/>
          </p:cNvSpPr>
          <p:nvPr>
            <p:ph type="body" idx="9"/>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10" name="Google Shape;510;p23"/>
          <p:cNvSpPr>
            <a:spLocks noGrp="1"/>
          </p:cNvSpPr>
          <p:nvPr>
            <p:ph type="body" idx="13"/>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11" name="Google Shape;511;p23"/>
          <p:cNvSpPr>
            <a:spLocks noGrp="1"/>
          </p:cNvSpPr>
          <p:nvPr>
            <p:ph type="pic" idx="14"/>
          </p:nvPr>
        </p:nvSpPr>
        <p:spPr>
          <a:xfrm>
            <a:off x="5801108" y="4872248"/>
            <a:ext cx="742500" cy="742500"/>
          </a:xfrm>
          <a:prstGeom prst="ellipse">
            <a:avLst/>
          </a:prstGeom>
          <a:solidFill>
            <a:schemeClr val="lt1">
              <a:alpha val="69800"/>
            </a:schemeClr>
          </a:solidFill>
          <a:ln>
            <a:noFill/>
          </a:ln>
        </p:spPr>
      </p:sp>
      <p:sp>
        <p:nvSpPr>
          <p:cNvPr id="512" name="Google Shape;512;p23"/>
          <p:cNvSpPr>
            <a:spLocks noGrp="1"/>
          </p:cNvSpPr>
          <p:nvPr>
            <p:ph type="pic" idx="15"/>
          </p:nvPr>
        </p:nvSpPr>
        <p:spPr>
          <a:xfrm>
            <a:off x="8844372" y="4872248"/>
            <a:ext cx="742500" cy="742500"/>
          </a:xfrm>
          <a:prstGeom prst="ellipse">
            <a:avLst/>
          </a:prstGeom>
          <a:solidFill>
            <a:schemeClr val="lt1">
              <a:alpha val="69800"/>
            </a:schemeClr>
          </a:solidFill>
          <a:ln>
            <a:noFill/>
          </a:ln>
        </p:spPr>
      </p:sp>
      <p:sp>
        <p:nvSpPr>
          <p:cNvPr id="513" name="Google Shape;513;p2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514" name="Google Shape;514;p23"/>
          <p:cNvSpPr txBox="1">
            <a:spLocks noGrp="1"/>
          </p:cNvSpPr>
          <p:nvPr>
            <p:ph type="subTitle" idx="16"/>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515" name="Google Shape;515;p23"/>
          <p:cNvSpPr txBox="1">
            <a:spLocks noGrp="1"/>
          </p:cNvSpPr>
          <p:nvPr>
            <p:ph type="subTitle" idx="17"/>
          </p:nvPr>
        </p:nvSpPr>
        <p:spPr>
          <a:xfrm>
            <a:off x="6788925" y="1324625"/>
            <a:ext cx="1319700" cy="4284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516" name="Google Shape;516;p23"/>
          <p:cNvSpPr txBox="1">
            <a:spLocks noGrp="1"/>
          </p:cNvSpPr>
          <p:nvPr>
            <p:ph type="body" idx="18"/>
          </p:nvPr>
        </p:nvSpPr>
        <p:spPr>
          <a:xfrm>
            <a:off x="6788925" y="1863825"/>
            <a:ext cx="1319700" cy="4443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517" name="Google Shape;517;p23"/>
          <p:cNvSpPr txBox="1">
            <a:spLocks noGrp="1"/>
          </p:cNvSpPr>
          <p:nvPr>
            <p:ph type="subTitle" idx="19"/>
          </p:nvPr>
        </p:nvSpPr>
        <p:spPr>
          <a:xfrm>
            <a:off x="9832175" y="1324625"/>
            <a:ext cx="1319700" cy="4284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518" name="Google Shape;518;p23"/>
          <p:cNvSpPr txBox="1">
            <a:spLocks noGrp="1"/>
          </p:cNvSpPr>
          <p:nvPr>
            <p:ph type="body" idx="20"/>
          </p:nvPr>
        </p:nvSpPr>
        <p:spPr>
          <a:xfrm>
            <a:off x="9832175" y="1863825"/>
            <a:ext cx="1319700" cy="4443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519" name="Google Shape;519;p23"/>
          <p:cNvSpPr txBox="1">
            <a:spLocks noGrp="1"/>
          </p:cNvSpPr>
          <p:nvPr>
            <p:ph type="subTitle" idx="21"/>
          </p:nvPr>
        </p:nvSpPr>
        <p:spPr>
          <a:xfrm>
            <a:off x="6788925" y="3140275"/>
            <a:ext cx="1319700" cy="4284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520" name="Google Shape;520;p23"/>
          <p:cNvSpPr txBox="1">
            <a:spLocks noGrp="1"/>
          </p:cNvSpPr>
          <p:nvPr>
            <p:ph type="body" idx="22"/>
          </p:nvPr>
        </p:nvSpPr>
        <p:spPr>
          <a:xfrm>
            <a:off x="6788925" y="3679475"/>
            <a:ext cx="1319700" cy="4443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521" name="Google Shape;521;p23"/>
          <p:cNvSpPr txBox="1">
            <a:spLocks noGrp="1"/>
          </p:cNvSpPr>
          <p:nvPr>
            <p:ph type="subTitle" idx="23"/>
          </p:nvPr>
        </p:nvSpPr>
        <p:spPr>
          <a:xfrm>
            <a:off x="9832175" y="3140275"/>
            <a:ext cx="1319700" cy="4284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522" name="Google Shape;522;p23"/>
          <p:cNvSpPr txBox="1">
            <a:spLocks noGrp="1"/>
          </p:cNvSpPr>
          <p:nvPr>
            <p:ph type="body" idx="24"/>
          </p:nvPr>
        </p:nvSpPr>
        <p:spPr>
          <a:xfrm>
            <a:off x="9832175" y="3679475"/>
            <a:ext cx="1319700" cy="4443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523" name="Google Shape;523;p23"/>
          <p:cNvSpPr txBox="1">
            <a:spLocks noGrp="1"/>
          </p:cNvSpPr>
          <p:nvPr>
            <p:ph type="subTitle" idx="25"/>
          </p:nvPr>
        </p:nvSpPr>
        <p:spPr>
          <a:xfrm>
            <a:off x="6788925" y="4954750"/>
            <a:ext cx="1319700" cy="4284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524" name="Google Shape;524;p23"/>
          <p:cNvSpPr txBox="1">
            <a:spLocks noGrp="1"/>
          </p:cNvSpPr>
          <p:nvPr>
            <p:ph type="body" idx="26"/>
          </p:nvPr>
        </p:nvSpPr>
        <p:spPr>
          <a:xfrm>
            <a:off x="6788925" y="5493950"/>
            <a:ext cx="1319700" cy="4443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525" name="Google Shape;525;p23"/>
          <p:cNvSpPr txBox="1">
            <a:spLocks noGrp="1"/>
          </p:cNvSpPr>
          <p:nvPr>
            <p:ph type="subTitle" idx="27"/>
          </p:nvPr>
        </p:nvSpPr>
        <p:spPr>
          <a:xfrm>
            <a:off x="9832175" y="4954750"/>
            <a:ext cx="1319700" cy="428400"/>
          </a:xfrm>
          <a:prstGeom prst="rect">
            <a:avLst/>
          </a:prstGeom>
          <a:ln>
            <a:noFill/>
          </a:ln>
        </p:spPr>
        <p:txBody>
          <a:bodyPr spcFirstLastPara="1" wrap="square" lIns="0" tIns="0" rIns="0" bIns="0" anchor="b" anchorCtr="0">
            <a:noAutofit/>
          </a:bodyPr>
          <a:lstStyle>
            <a:lvl1pPr lvl="0" rtl="0">
              <a:lnSpc>
                <a:spcPct val="8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2pPr>
            <a:lvl3pPr lvl="2"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3pPr>
            <a:lvl4pPr lvl="3"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4pPr>
            <a:lvl5pPr lvl="4"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5pPr>
            <a:lvl6pPr lvl="5"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6pPr>
            <a:lvl7pPr lvl="6"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7pPr>
            <a:lvl8pPr lvl="7"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8pPr>
            <a:lvl9pPr lvl="8" rtl="0">
              <a:lnSpc>
                <a:spcPct val="80000"/>
              </a:lnSpc>
              <a:spcBef>
                <a:spcPts val="0"/>
              </a:spcBef>
              <a:spcAft>
                <a:spcPts val="0"/>
              </a:spcAft>
              <a:buSzPts val="2200"/>
              <a:buFont typeface="Didact Gothic"/>
              <a:buNone/>
              <a:defRPr sz="2200">
                <a:latin typeface="Didact Gothic"/>
                <a:ea typeface="Didact Gothic"/>
                <a:cs typeface="Didact Gothic"/>
                <a:sym typeface="Didact Gothic"/>
              </a:defRPr>
            </a:lvl9pPr>
          </a:lstStyle>
          <a:p>
            <a:endParaRPr/>
          </a:p>
        </p:txBody>
      </p:sp>
      <p:sp>
        <p:nvSpPr>
          <p:cNvPr id="526" name="Google Shape;526;p23"/>
          <p:cNvSpPr txBox="1">
            <a:spLocks noGrp="1"/>
          </p:cNvSpPr>
          <p:nvPr>
            <p:ph type="body" idx="28"/>
          </p:nvPr>
        </p:nvSpPr>
        <p:spPr>
          <a:xfrm>
            <a:off x="9832175" y="5493950"/>
            <a:ext cx="1319700" cy="4443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apositive de titre">
  <p:cSld name="Diapositive de titre">
    <p:spTree>
      <p:nvGrpSpPr>
        <p:cNvPr id="1" name="Shape 52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nd slide">
  <p:cSld name="End slide">
    <p:bg>
      <p:bgPr>
        <a:solidFill>
          <a:schemeClr val="dk2"/>
        </a:solidFill>
        <a:effectLst/>
      </p:bgPr>
    </p:bg>
    <p:spTree>
      <p:nvGrpSpPr>
        <p:cNvPr id="1" name="Shape 528"/>
        <p:cNvGrpSpPr/>
        <p:nvPr/>
      </p:nvGrpSpPr>
      <p:grpSpPr>
        <a:xfrm>
          <a:off x="0" y="0"/>
          <a:ext cx="0" cy="0"/>
          <a:chOff x="0" y="0"/>
          <a:chExt cx="0" cy="0"/>
        </a:xfrm>
      </p:grpSpPr>
      <p:sp>
        <p:nvSpPr>
          <p:cNvPr id="529" name="Google Shape;529;p25"/>
          <p:cNvSpPr txBox="1">
            <a:spLocks noGrp="1"/>
          </p:cNvSpPr>
          <p:nvPr>
            <p:ph type="title"/>
          </p:nvPr>
        </p:nvSpPr>
        <p:spPr>
          <a:xfrm>
            <a:off x="5759249" y="829168"/>
            <a:ext cx="5258400" cy="1116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6700"/>
              <a:buFont typeface="Didact Gothic"/>
              <a:buNone/>
              <a:defRPr sz="6700"/>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a:endParaRPr/>
          </a:p>
        </p:txBody>
      </p:sp>
      <p:pic>
        <p:nvPicPr>
          <p:cNvPr id="530" name="Google Shape;530;p25"/>
          <p:cNvPicPr preferRelativeResize="0"/>
          <p:nvPr/>
        </p:nvPicPr>
        <p:blipFill rotWithShape="1">
          <a:blip r:embed="rId2">
            <a:alphaModFix/>
          </a:blip>
          <a:srcRect/>
          <a:stretch/>
        </p:blipFill>
        <p:spPr>
          <a:xfrm>
            <a:off x="5759249" y="2466982"/>
            <a:ext cx="213361" cy="213361"/>
          </a:xfrm>
          <a:prstGeom prst="rect">
            <a:avLst/>
          </a:prstGeom>
          <a:noFill/>
          <a:ln>
            <a:noFill/>
          </a:ln>
        </p:spPr>
      </p:pic>
      <p:pic>
        <p:nvPicPr>
          <p:cNvPr id="531" name="Google Shape;531;p25"/>
          <p:cNvPicPr preferRelativeResize="0"/>
          <p:nvPr/>
        </p:nvPicPr>
        <p:blipFill rotWithShape="1">
          <a:blip r:embed="rId3">
            <a:alphaModFix/>
          </a:blip>
          <a:srcRect/>
          <a:stretch/>
        </p:blipFill>
        <p:spPr>
          <a:xfrm>
            <a:off x="5759249" y="3079206"/>
            <a:ext cx="213361" cy="213361"/>
          </a:xfrm>
          <a:prstGeom prst="rect">
            <a:avLst/>
          </a:prstGeom>
          <a:noFill/>
          <a:ln>
            <a:noFill/>
          </a:ln>
        </p:spPr>
      </p:pic>
      <p:pic>
        <p:nvPicPr>
          <p:cNvPr id="532" name="Google Shape;532;p25"/>
          <p:cNvPicPr preferRelativeResize="0"/>
          <p:nvPr/>
        </p:nvPicPr>
        <p:blipFill rotWithShape="1">
          <a:blip r:embed="rId4">
            <a:alphaModFix/>
          </a:blip>
          <a:srcRect/>
          <a:stretch/>
        </p:blipFill>
        <p:spPr>
          <a:xfrm>
            <a:off x="5759249" y="3691431"/>
            <a:ext cx="213361" cy="213361"/>
          </a:xfrm>
          <a:prstGeom prst="rect">
            <a:avLst/>
          </a:prstGeom>
          <a:noFill/>
          <a:ln>
            <a:noFill/>
          </a:ln>
        </p:spPr>
      </p:pic>
      <p:pic>
        <p:nvPicPr>
          <p:cNvPr id="533" name="Google Shape;533;p25"/>
          <p:cNvPicPr preferRelativeResize="0"/>
          <p:nvPr/>
        </p:nvPicPr>
        <p:blipFill rotWithShape="1">
          <a:blip r:embed="rId5">
            <a:alphaModFix/>
          </a:blip>
          <a:srcRect/>
          <a:stretch/>
        </p:blipFill>
        <p:spPr>
          <a:xfrm>
            <a:off x="5759249" y="4321168"/>
            <a:ext cx="213361" cy="213361"/>
          </a:xfrm>
          <a:prstGeom prst="rect">
            <a:avLst/>
          </a:prstGeom>
          <a:noFill/>
          <a:ln>
            <a:noFill/>
          </a:ln>
        </p:spPr>
      </p:pic>
      <p:pic>
        <p:nvPicPr>
          <p:cNvPr id="534" name="Google Shape;534;p25"/>
          <p:cNvPicPr preferRelativeResize="0"/>
          <p:nvPr/>
        </p:nvPicPr>
        <p:blipFill rotWithShape="1">
          <a:blip r:embed="rId6">
            <a:alphaModFix/>
          </a:blip>
          <a:srcRect/>
          <a:stretch/>
        </p:blipFill>
        <p:spPr>
          <a:xfrm>
            <a:off x="5759249" y="4950892"/>
            <a:ext cx="213361" cy="213361"/>
          </a:xfrm>
          <a:prstGeom prst="rect">
            <a:avLst/>
          </a:prstGeom>
          <a:noFill/>
          <a:ln>
            <a:noFill/>
          </a:ln>
        </p:spPr>
      </p:pic>
      <p:sp>
        <p:nvSpPr>
          <p:cNvPr id="535" name="Google Shape;535;p2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solidFill>
                <a:schemeClr val="dk1"/>
              </a:solidFill>
            </a:endParaRPr>
          </a:p>
        </p:txBody>
      </p:sp>
      <p:sp>
        <p:nvSpPr>
          <p:cNvPr id="536" name="Google Shape;536;p25"/>
          <p:cNvSpPr txBox="1">
            <a:spLocks noGrp="1"/>
          </p:cNvSpPr>
          <p:nvPr>
            <p:ph type="subTitle" idx="1"/>
          </p:nvPr>
        </p:nvSpPr>
        <p:spPr>
          <a:xfrm>
            <a:off x="6140075" y="2397713"/>
            <a:ext cx="4877400" cy="351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Font typeface="Inter"/>
              <a:buNone/>
              <a:defRPr sz="1100"/>
            </a:lvl6pPr>
            <a:lvl7pPr lvl="6" rtl="0">
              <a:lnSpc>
                <a:spcPct val="100000"/>
              </a:lnSpc>
              <a:spcBef>
                <a:spcPts val="0"/>
              </a:spcBef>
              <a:spcAft>
                <a:spcPts val="0"/>
              </a:spcAft>
              <a:buSzPts val="1100"/>
              <a:buFont typeface="Inter"/>
              <a:buNone/>
              <a:defRPr sz="1100"/>
            </a:lvl7pPr>
            <a:lvl8pPr lvl="7" rtl="0">
              <a:lnSpc>
                <a:spcPct val="100000"/>
              </a:lnSpc>
              <a:spcBef>
                <a:spcPts val="0"/>
              </a:spcBef>
              <a:spcAft>
                <a:spcPts val="0"/>
              </a:spcAft>
              <a:buSzPts val="1100"/>
              <a:buFont typeface="Inter"/>
              <a:buNone/>
              <a:defRPr sz="1100"/>
            </a:lvl8pPr>
            <a:lvl9pPr lvl="8" rtl="0">
              <a:lnSpc>
                <a:spcPct val="100000"/>
              </a:lnSpc>
              <a:spcBef>
                <a:spcPts val="0"/>
              </a:spcBef>
              <a:spcAft>
                <a:spcPts val="0"/>
              </a:spcAft>
              <a:buSzPts val="1100"/>
              <a:buFont typeface="Inter"/>
              <a:buNone/>
              <a:defRPr sz="1100"/>
            </a:lvl9pPr>
          </a:lstStyle>
          <a:p>
            <a:endParaRPr/>
          </a:p>
        </p:txBody>
      </p:sp>
      <p:sp>
        <p:nvSpPr>
          <p:cNvPr id="537" name="Google Shape;537;p25"/>
          <p:cNvSpPr txBox="1">
            <a:spLocks noGrp="1"/>
          </p:cNvSpPr>
          <p:nvPr>
            <p:ph type="subTitle" idx="2"/>
          </p:nvPr>
        </p:nvSpPr>
        <p:spPr>
          <a:xfrm>
            <a:off x="6140075" y="3018690"/>
            <a:ext cx="4877400" cy="351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Font typeface="Inter"/>
              <a:buNone/>
              <a:defRPr sz="1100"/>
            </a:lvl6pPr>
            <a:lvl7pPr lvl="6" rtl="0">
              <a:lnSpc>
                <a:spcPct val="100000"/>
              </a:lnSpc>
              <a:spcBef>
                <a:spcPts val="0"/>
              </a:spcBef>
              <a:spcAft>
                <a:spcPts val="0"/>
              </a:spcAft>
              <a:buSzPts val="1100"/>
              <a:buFont typeface="Inter"/>
              <a:buNone/>
              <a:defRPr sz="1100"/>
            </a:lvl7pPr>
            <a:lvl8pPr lvl="7" rtl="0">
              <a:lnSpc>
                <a:spcPct val="100000"/>
              </a:lnSpc>
              <a:spcBef>
                <a:spcPts val="0"/>
              </a:spcBef>
              <a:spcAft>
                <a:spcPts val="0"/>
              </a:spcAft>
              <a:buSzPts val="1100"/>
              <a:buFont typeface="Inter"/>
              <a:buNone/>
              <a:defRPr sz="1100"/>
            </a:lvl8pPr>
            <a:lvl9pPr lvl="8" rtl="0">
              <a:lnSpc>
                <a:spcPct val="100000"/>
              </a:lnSpc>
              <a:spcBef>
                <a:spcPts val="0"/>
              </a:spcBef>
              <a:spcAft>
                <a:spcPts val="0"/>
              </a:spcAft>
              <a:buSzPts val="1100"/>
              <a:buFont typeface="Inter"/>
              <a:buNone/>
              <a:defRPr sz="1100"/>
            </a:lvl9pPr>
          </a:lstStyle>
          <a:p>
            <a:endParaRPr/>
          </a:p>
        </p:txBody>
      </p:sp>
      <p:sp>
        <p:nvSpPr>
          <p:cNvPr id="538" name="Google Shape;538;p25"/>
          <p:cNvSpPr txBox="1">
            <a:spLocks noGrp="1"/>
          </p:cNvSpPr>
          <p:nvPr>
            <p:ph type="subTitle" idx="3"/>
          </p:nvPr>
        </p:nvSpPr>
        <p:spPr>
          <a:xfrm>
            <a:off x="6140075" y="3639668"/>
            <a:ext cx="4877400" cy="351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Font typeface="Inter"/>
              <a:buNone/>
              <a:defRPr sz="1100"/>
            </a:lvl6pPr>
            <a:lvl7pPr lvl="6" rtl="0">
              <a:lnSpc>
                <a:spcPct val="100000"/>
              </a:lnSpc>
              <a:spcBef>
                <a:spcPts val="0"/>
              </a:spcBef>
              <a:spcAft>
                <a:spcPts val="0"/>
              </a:spcAft>
              <a:buSzPts val="1100"/>
              <a:buFont typeface="Inter"/>
              <a:buNone/>
              <a:defRPr sz="1100"/>
            </a:lvl7pPr>
            <a:lvl8pPr lvl="7" rtl="0">
              <a:lnSpc>
                <a:spcPct val="100000"/>
              </a:lnSpc>
              <a:spcBef>
                <a:spcPts val="0"/>
              </a:spcBef>
              <a:spcAft>
                <a:spcPts val="0"/>
              </a:spcAft>
              <a:buSzPts val="1100"/>
              <a:buFont typeface="Inter"/>
              <a:buNone/>
              <a:defRPr sz="1100"/>
            </a:lvl8pPr>
            <a:lvl9pPr lvl="8" rtl="0">
              <a:lnSpc>
                <a:spcPct val="100000"/>
              </a:lnSpc>
              <a:spcBef>
                <a:spcPts val="0"/>
              </a:spcBef>
              <a:spcAft>
                <a:spcPts val="0"/>
              </a:spcAft>
              <a:buSzPts val="1100"/>
              <a:buFont typeface="Inter"/>
              <a:buNone/>
              <a:defRPr sz="1100"/>
            </a:lvl9pPr>
          </a:lstStyle>
          <a:p>
            <a:endParaRPr/>
          </a:p>
        </p:txBody>
      </p:sp>
      <p:sp>
        <p:nvSpPr>
          <p:cNvPr id="539" name="Google Shape;539;p25"/>
          <p:cNvSpPr txBox="1">
            <a:spLocks noGrp="1"/>
          </p:cNvSpPr>
          <p:nvPr>
            <p:ph type="subTitle" idx="4"/>
          </p:nvPr>
        </p:nvSpPr>
        <p:spPr>
          <a:xfrm>
            <a:off x="6140075" y="4260645"/>
            <a:ext cx="4877400" cy="351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Font typeface="Inter"/>
              <a:buNone/>
              <a:defRPr sz="1100"/>
            </a:lvl6pPr>
            <a:lvl7pPr lvl="6" rtl="0">
              <a:lnSpc>
                <a:spcPct val="100000"/>
              </a:lnSpc>
              <a:spcBef>
                <a:spcPts val="0"/>
              </a:spcBef>
              <a:spcAft>
                <a:spcPts val="0"/>
              </a:spcAft>
              <a:buSzPts val="1100"/>
              <a:buFont typeface="Inter"/>
              <a:buNone/>
              <a:defRPr sz="1100"/>
            </a:lvl7pPr>
            <a:lvl8pPr lvl="7" rtl="0">
              <a:lnSpc>
                <a:spcPct val="100000"/>
              </a:lnSpc>
              <a:spcBef>
                <a:spcPts val="0"/>
              </a:spcBef>
              <a:spcAft>
                <a:spcPts val="0"/>
              </a:spcAft>
              <a:buSzPts val="1100"/>
              <a:buFont typeface="Inter"/>
              <a:buNone/>
              <a:defRPr sz="1100"/>
            </a:lvl8pPr>
            <a:lvl9pPr lvl="8" rtl="0">
              <a:lnSpc>
                <a:spcPct val="100000"/>
              </a:lnSpc>
              <a:spcBef>
                <a:spcPts val="0"/>
              </a:spcBef>
              <a:spcAft>
                <a:spcPts val="0"/>
              </a:spcAft>
              <a:buSzPts val="1100"/>
              <a:buFont typeface="Inter"/>
              <a:buNone/>
              <a:defRPr sz="1100"/>
            </a:lvl9pPr>
          </a:lstStyle>
          <a:p>
            <a:endParaRPr/>
          </a:p>
        </p:txBody>
      </p:sp>
      <p:sp>
        <p:nvSpPr>
          <p:cNvPr id="540" name="Google Shape;540;p25"/>
          <p:cNvSpPr txBox="1">
            <a:spLocks noGrp="1"/>
          </p:cNvSpPr>
          <p:nvPr>
            <p:ph type="subTitle" idx="5"/>
          </p:nvPr>
        </p:nvSpPr>
        <p:spPr>
          <a:xfrm>
            <a:off x="6140075" y="5502600"/>
            <a:ext cx="4877400" cy="351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Font typeface="Inter"/>
              <a:buNone/>
              <a:defRPr sz="1100"/>
            </a:lvl6pPr>
            <a:lvl7pPr lvl="6" rtl="0">
              <a:lnSpc>
                <a:spcPct val="100000"/>
              </a:lnSpc>
              <a:spcBef>
                <a:spcPts val="0"/>
              </a:spcBef>
              <a:spcAft>
                <a:spcPts val="0"/>
              </a:spcAft>
              <a:buSzPts val="1100"/>
              <a:buFont typeface="Inter"/>
              <a:buNone/>
              <a:defRPr sz="1100"/>
            </a:lvl7pPr>
            <a:lvl8pPr lvl="7" rtl="0">
              <a:lnSpc>
                <a:spcPct val="100000"/>
              </a:lnSpc>
              <a:spcBef>
                <a:spcPts val="0"/>
              </a:spcBef>
              <a:spcAft>
                <a:spcPts val="0"/>
              </a:spcAft>
              <a:buSzPts val="1100"/>
              <a:buFont typeface="Inter"/>
              <a:buNone/>
              <a:defRPr sz="1100"/>
            </a:lvl8pPr>
            <a:lvl9pPr lvl="8" rtl="0">
              <a:lnSpc>
                <a:spcPct val="100000"/>
              </a:lnSpc>
              <a:spcBef>
                <a:spcPts val="0"/>
              </a:spcBef>
              <a:spcAft>
                <a:spcPts val="0"/>
              </a:spcAft>
              <a:buSzPts val="1100"/>
              <a:buFont typeface="Inter"/>
              <a:buNone/>
              <a:defRPr sz="1100"/>
            </a:lvl9pPr>
          </a:lstStyle>
          <a:p>
            <a:endParaRPr/>
          </a:p>
        </p:txBody>
      </p:sp>
      <p:pic>
        <p:nvPicPr>
          <p:cNvPr id="541" name="Google Shape;541;p25"/>
          <p:cNvPicPr preferRelativeResize="0"/>
          <p:nvPr/>
        </p:nvPicPr>
        <p:blipFill>
          <a:blip r:embed="rId7">
            <a:alphaModFix/>
          </a:blip>
          <a:stretch>
            <a:fillRect/>
          </a:stretch>
        </p:blipFill>
        <p:spPr>
          <a:xfrm>
            <a:off x="5715468" y="5528104"/>
            <a:ext cx="300900" cy="300900"/>
          </a:xfrm>
          <a:prstGeom prst="rect">
            <a:avLst/>
          </a:prstGeom>
          <a:noFill/>
          <a:ln>
            <a:noFill/>
          </a:ln>
        </p:spPr>
      </p:pic>
      <p:grpSp>
        <p:nvGrpSpPr>
          <p:cNvPr id="542" name="Google Shape;542;p25"/>
          <p:cNvGrpSpPr/>
          <p:nvPr/>
        </p:nvGrpSpPr>
        <p:grpSpPr>
          <a:xfrm>
            <a:off x="11648099" y="272519"/>
            <a:ext cx="245452" cy="242128"/>
            <a:chOff x="266542" y="6326171"/>
            <a:chExt cx="245428" cy="242128"/>
          </a:xfrm>
        </p:grpSpPr>
        <p:sp>
          <p:nvSpPr>
            <p:cNvPr id="543" name="Google Shape;543;p2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44" name="Google Shape;544;p2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45" name="Google Shape;545;p2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46" name="Google Shape;546;p2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47" name="Google Shape;547;p2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48" name="Google Shape;548;p2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549" name="Google Shape;549;p25"/>
          <p:cNvSpPr txBox="1">
            <a:spLocks noGrp="1"/>
          </p:cNvSpPr>
          <p:nvPr>
            <p:ph type="subTitle" idx="6"/>
          </p:nvPr>
        </p:nvSpPr>
        <p:spPr>
          <a:xfrm>
            <a:off x="6140075" y="4881623"/>
            <a:ext cx="4877400" cy="351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Font typeface="Inter"/>
              <a:buNone/>
              <a:defRPr sz="1100"/>
            </a:lvl6pPr>
            <a:lvl7pPr lvl="6" rtl="0">
              <a:lnSpc>
                <a:spcPct val="100000"/>
              </a:lnSpc>
              <a:spcBef>
                <a:spcPts val="0"/>
              </a:spcBef>
              <a:spcAft>
                <a:spcPts val="0"/>
              </a:spcAft>
              <a:buSzPts val="1100"/>
              <a:buFont typeface="Inter"/>
              <a:buNone/>
              <a:defRPr sz="1100"/>
            </a:lvl7pPr>
            <a:lvl8pPr lvl="7" rtl="0">
              <a:lnSpc>
                <a:spcPct val="100000"/>
              </a:lnSpc>
              <a:spcBef>
                <a:spcPts val="0"/>
              </a:spcBef>
              <a:spcAft>
                <a:spcPts val="0"/>
              </a:spcAft>
              <a:buSzPts val="1100"/>
              <a:buFont typeface="Inter"/>
              <a:buNone/>
              <a:defRPr sz="1100"/>
            </a:lvl8pPr>
            <a:lvl9pPr lvl="8" rtl="0">
              <a:lnSpc>
                <a:spcPct val="100000"/>
              </a:lnSpc>
              <a:spcBef>
                <a:spcPts val="0"/>
              </a:spcBef>
              <a:spcAft>
                <a:spcPts val="0"/>
              </a:spcAft>
              <a:buSzPts val="1100"/>
              <a:buFont typeface="Inter"/>
              <a:buNone/>
              <a:defRPr sz="1100"/>
            </a:lvl9pPr>
          </a:lstStyle>
          <a:p>
            <a:endParaRPr/>
          </a:p>
        </p:txBody>
      </p:sp>
      <p:sp>
        <p:nvSpPr>
          <p:cNvPr id="550" name="Google Shape;550;p2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pic>
        <p:nvPicPr>
          <p:cNvPr id="551" name="Google Shape;551;p25"/>
          <p:cNvPicPr preferRelativeResize="0"/>
          <p:nvPr/>
        </p:nvPicPr>
        <p:blipFill>
          <a:blip r:embed="rId8">
            <a:alphaModFix/>
          </a:blip>
          <a:stretch>
            <a:fillRect/>
          </a:stretch>
        </p:blipFill>
        <p:spPr>
          <a:xfrm flipH="1">
            <a:off x="1061536" y="1692575"/>
            <a:ext cx="3844497" cy="38445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con slide 1">
  <p:cSld name="Icon slide 1">
    <p:bg>
      <p:bgPr>
        <a:solidFill>
          <a:schemeClr val="accent3"/>
        </a:solidFill>
        <a:effectLst/>
      </p:bgPr>
    </p:bg>
    <p:spTree>
      <p:nvGrpSpPr>
        <p:cNvPr id="1" name="Shape 552"/>
        <p:cNvGrpSpPr/>
        <p:nvPr/>
      </p:nvGrpSpPr>
      <p:grpSpPr>
        <a:xfrm>
          <a:off x="0" y="0"/>
          <a:ext cx="0" cy="0"/>
          <a:chOff x="0" y="0"/>
          <a:chExt cx="0" cy="0"/>
        </a:xfrm>
      </p:grpSpPr>
      <p:sp>
        <p:nvSpPr>
          <p:cNvPr id="553" name="Google Shape;553;p26"/>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554" name="Google Shape;554;p26"/>
          <p:cNvSpPr>
            <a:spLocks noGrp="1"/>
          </p:cNvSpPr>
          <p:nvPr>
            <p:ph type="body" idx="1"/>
          </p:nvPr>
        </p:nvSpPr>
        <p:spPr>
          <a:xfrm>
            <a:off x="5501230" y="692151"/>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55" name="Google Shape;555;p26"/>
          <p:cNvSpPr>
            <a:spLocks noGrp="1"/>
          </p:cNvSpPr>
          <p:nvPr>
            <p:ph type="body" idx="2"/>
          </p:nvPr>
        </p:nvSpPr>
        <p:spPr>
          <a:xfrm>
            <a:off x="8866107" y="692151"/>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56" name="Google Shape;556;p26"/>
          <p:cNvSpPr>
            <a:spLocks noGrp="1"/>
          </p:cNvSpPr>
          <p:nvPr>
            <p:ph type="body" idx="3"/>
          </p:nvPr>
        </p:nvSpPr>
        <p:spPr>
          <a:xfrm>
            <a:off x="5501230" y="3771394"/>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557" name="Google Shape;557;p26"/>
          <p:cNvSpPr>
            <a:spLocks noGrp="1"/>
          </p:cNvSpPr>
          <p:nvPr>
            <p:ph type="body" idx="4"/>
          </p:nvPr>
        </p:nvSpPr>
        <p:spPr>
          <a:xfrm>
            <a:off x="8866107" y="3771394"/>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558" name="Google Shape;558;p26"/>
          <p:cNvGrpSpPr/>
          <p:nvPr/>
        </p:nvGrpSpPr>
        <p:grpSpPr>
          <a:xfrm>
            <a:off x="11648099" y="272519"/>
            <a:ext cx="245452" cy="242128"/>
            <a:chOff x="266542" y="6326171"/>
            <a:chExt cx="245428" cy="242128"/>
          </a:xfrm>
        </p:grpSpPr>
        <p:sp>
          <p:nvSpPr>
            <p:cNvPr id="559" name="Google Shape;559;p2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60" name="Google Shape;560;p2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61" name="Google Shape;561;p2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62" name="Google Shape;562;p2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63" name="Google Shape;563;p2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64" name="Google Shape;564;p2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565" name="Google Shape;565;p2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lt1"/>
                </a:solidFill>
                <a:latin typeface="Inter"/>
                <a:ea typeface="Inter"/>
                <a:cs typeface="Inter"/>
                <a:sym typeface="Inter"/>
              </a:defRPr>
            </a:lvl1pPr>
            <a:lvl2pPr marL="0" lvl="1" indent="0" algn="l" rtl="0">
              <a:spcBef>
                <a:spcPts val="0"/>
              </a:spcBef>
              <a:buNone/>
              <a:defRPr sz="800" b="0">
                <a:solidFill>
                  <a:schemeClr val="lt1"/>
                </a:solidFill>
                <a:latin typeface="Inter"/>
                <a:ea typeface="Inter"/>
                <a:cs typeface="Inter"/>
                <a:sym typeface="Inter"/>
              </a:defRPr>
            </a:lvl2pPr>
            <a:lvl3pPr marL="0" lvl="2" indent="0" algn="l" rtl="0">
              <a:spcBef>
                <a:spcPts val="0"/>
              </a:spcBef>
              <a:buNone/>
              <a:defRPr sz="800" b="0">
                <a:solidFill>
                  <a:schemeClr val="lt1"/>
                </a:solidFill>
                <a:latin typeface="Inter"/>
                <a:ea typeface="Inter"/>
                <a:cs typeface="Inter"/>
                <a:sym typeface="Inter"/>
              </a:defRPr>
            </a:lvl3pPr>
            <a:lvl4pPr marL="0" lvl="3" indent="0" algn="l" rtl="0">
              <a:spcBef>
                <a:spcPts val="0"/>
              </a:spcBef>
              <a:buNone/>
              <a:defRPr sz="800" b="0">
                <a:solidFill>
                  <a:schemeClr val="lt1"/>
                </a:solidFill>
                <a:latin typeface="Inter"/>
                <a:ea typeface="Inter"/>
                <a:cs typeface="Inter"/>
                <a:sym typeface="Inter"/>
              </a:defRPr>
            </a:lvl4pPr>
            <a:lvl5pPr marL="0" lvl="4" indent="0" algn="l" rtl="0">
              <a:spcBef>
                <a:spcPts val="0"/>
              </a:spcBef>
              <a:buNone/>
              <a:defRPr sz="800" b="0">
                <a:solidFill>
                  <a:schemeClr val="lt1"/>
                </a:solidFill>
                <a:latin typeface="Inter"/>
                <a:ea typeface="Inter"/>
                <a:cs typeface="Inter"/>
                <a:sym typeface="Inter"/>
              </a:defRPr>
            </a:lvl5pPr>
            <a:lvl6pPr marL="0" lvl="5" indent="0" algn="l" rtl="0">
              <a:spcBef>
                <a:spcPts val="0"/>
              </a:spcBef>
              <a:buNone/>
              <a:defRPr sz="800" b="0">
                <a:solidFill>
                  <a:schemeClr val="lt1"/>
                </a:solidFill>
                <a:latin typeface="Inter"/>
                <a:ea typeface="Inter"/>
                <a:cs typeface="Inter"/>
                <a:sym typeface="Inter"/>
              </a:defRPr>
            </a:lvl6pPr>
            <a:lvl7pPr marL="0" lvl="6" indent="0" algn="l" rtl="0">
              <a:spcBef>
                <a:spcPts val="0"/>
              </a:spcBef>
              <a:buNone/>
              <a:defRPr sz="800" b="0">
                <a:solidFill>
                  <a:schemeClr val="lt1"/>
                </a:solidFill>
                <a:latin typeface="Inter"/>
                <a:ea typeface="Inter"/>
                <a:cs typeface="Inter"/>
                <a:sym typeface="Inter"/>
              </a:defRPr>
            </a:lvl7pPr>
            <a:lvl8pPr marL="0" lvl="7" indent="0" algn="l" rtl="0">
              <a:spcBef>
                <a:spcPts val="0"/>
              </a:spcBef>
              <a:buNone/>
              <a:defRPr sz="800" b="0">
                <a:solidFill>
                  <a:schemeClr val="lt1"/>
                </a:solidFill>
                <a:latin typeface="Inter"/>
                <a:ea typeface="Inter"/>
                <a:cs typeface="Inter"/>
                <a:sym typeface="Inter"/>
              </a:defRPr>
            </a:lvl8pPr>
            <a:lvl9pPr marL="0" lvl="8" indent="0" algn="l" rtl="0">
              <a:spcBef>
                <a:spcPts val="0"/>
              </a:spcBef>
              <a:buNone/>
              <a:defRPr sz="800" b="0">
                <a:solidFill>
                  <a:schemeClr val="lt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566" name="Google Shape;566;p26"/>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3200"/>
              <a:buFont typeface="Didact Gothic"/>
              <a:buNone/>
              <a:defRPr sz="32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567" name="Google Shape;567;p26"/>
          <p:cNvGrpSpPr/>
          <p:nvPr/>
        </p:nvGrpSpPr>
        <p:grpSpPr>
          <a:xfrm>
            <a:off x="869909" y="3731999"/>
            <a:ext cx="213636" cy="274936"/>
            <a:chOff x="5720871" y="1880536"/>
            <a:chExt cx="375129" cy="482767"/>
          </a:xfrm>
        </p:grpSpPr>
        <p:sp>
          <p:nvSpPr>
            <p:cNvPr id="568" name="Google Shape;568;p26"/>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lt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569" name="Google Shape;569;p26"/>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lt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sp>
        <p:nvSpPr>
          <p:cNvPr id="570" name="Google Shape;570;p2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571" name="Google Shape;571;p26"/>
          <p:cNvSpPr txBox="1">
            <a:spLocks noGrp="1"/>
          </p:cNvSpPr>
          <p:nvPr>
            <p:ph type="subTitle" idx="5"/>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800"/>
              <a:buNone/>
              <a:defRPr sz="800">
                <a:solidFill>
                  <a:schemeClr val="lt1"/>
                </a:solidFill>
              </a:defRPr>
            </a:lvl1pPr>
            <a:lvl2pPr lvl="1" rtl="0">
              <a:lnSpc>
                <a:spcPct val="100000"/>
              </a:lnSpc>
              <a:spcBef>
                <a:spcPts val="0"/>
              </a:spcBef>
              <a:spcAft>
                <a:spcPts val="0"/>
              </a:spcAft>
              <a:buClr>
                <a:schemeClr val="lt1"/>
              </a:buClr>
              <a:buSzPts val="800"/>
              <a:buNone/>
              <a:defRPr sz="800">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800"/>
              <a:buNone/>
              <a:defRPr sz="800">
                <a:solidFill>
                  <a:schemeClr val="lt1"/>
                </a:solidFill>
              </a:defRPr>
            </a:lvl4pPr>
            <a:lvl5pPr lvl="4" rtl="0">
              <a:lnSpc>
                <a:spcPct val="100000"/>
              </a:lnSpc>
              <a:spcBef>
                <a:spcPts val="0"/>
              </a:spcBef>
              <a:spcAft>
                <a:spcPts val="0"/>
              </a:spcAft>
              <a:buClr>
                <a:schemeClr val="lt1"/>
              </a:buClr>
              <a:buSzPts val="800"/>
              <a:buNone/>
              <a:defRPr sz="800">
                <a:solidFill>
                  <a:schemeClr val="lt1"/>
                </a:solidFill>
              </a:defRPr>
            </a:lvl5pPr>
            <a:lvl6pPr lvl="5" rtl="0">
              <a:lnSpc>
                <a:spcPct val="100000"/>
              </a:lnSpc>
              <a:spcBef>
                <a:spcPts val="0"/>
              </a:spcBef>
              <a:spcAft>
                <a:spcPts val="0"/>
              </a:spcAft>
              <a:buClr>
                <a:schemeClr val="lt1"/>
              </a:buClr>
              <a:buSzPts val="800"/>
              <a:buFont typeface="Inter"/>
              <a:buNone/>
              <a:defRPr sz="800">
                <a:solidFill>
                  <a:schemeClr val="lt1"/>
                </a:solidFill>
              </a:defRPr>
            </a:lvl6pPr>
            <a:lvl7pPr lvl="6" rtl="0">
              <a:lnSpc>
                <a:spcPct val="100000"/>
              </a:lnSpc>
              <a:spcBef>
                <a:spcPts val="0"/>
              </a:spcBef>
              <a:spcAft>
                <a:spcPts val="0"/>
              </a:spcAft>
              <a:buClr>
                <a:schemeClr val="lt1"/>
              </a:buClr>
              <a:buSzPts val="800"/>
              <a:buFont typeface="Inter"/>
              <a:buNone/>
              <a:defRPr sz="800">
                <a:solidFill>
                  <a:schemeClr val="lt1"/>
                </a:solidFill>
              </a:defRPr>
            </a:lvl7pPr>
            <a:lvl8pPr lvl="7" rtl="0">
              <a:lnSpc>
                <a:spcPct val="100000"/>
              </a:lnSpc>
              <a:spcBef>
                <a:spcPts val="0"/>
              </a:spcBef>
              <a:spcAft>
                <a:spcPts val="0"/>
              </a:spcAft>
              <a:buClr>
                <a:schemeClr val="lt1"/>
              </a:buClr>
              <a:buSzPts val="800"/>
              <a:buFont typeface="Inter"/>
              <a:buNone/>
              <a:defRPr sz="800">
                <a:solidFill>
                  <a:schemeClr val="lt1"/>
                </a:solidFill>
              </a:defRPr>
            </a:lvl8pPr>
            <a:lvl9pPr lvl="8" rtl="0">
              <a:lnSpc>
                <a:spcPct val="100000"/>
              </a:lnSpc>
              <a:spcBef>
                <a:spcPts val="0"/>
              </a:spcBef>
              <a:spcAft>
                <a:spcPts val="0"/>
              </a:spcAft>
              <a:buClr>
                <a:schemeClr val="lt1"/>
              </a:buClr>
              <a:buSzPts val="800"/>
              <a:buFont typeface="Inter"/>
              <a:buNone/>
              <a:defRPr sz="800">
                <a:solidFill>
                  <a:schemeClr val="lt1"/>
                </a:solidFill>
              </a:defRPr>
            </a:lvl9pPr>
          </a:lstStyle>
          <a:p>
            <a:endParaRPr/>
          </a:p>
        </p:txBody>
      </p:sp>
      <p:sp>
        <p:nvSpPr>
          <p:cNvPr id="572" name="Google Shape;572;p26"/>
          <p:cNvSpPr txBox="1">
            <a:spLocks noGrp="1"/>
          </p:cNvSpPr>
          <p:nvPr>
            <p:ph type="subTitle" idx="6"/>
          </p:nvPr>
        </p:nvSpPr>
        <p:spPr>
          <a:xfrm>
            <a:off x="6265875" y="701550"/>
            <a:ext cx="1722600" cy="5769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573" name="Google Shape;573;p26"/>
          <p:cNvSpPr txBox="1">
            <a:spLocks noGrp="1"/>
          </p:cNvSpPr>
          <p:nvPr>
            <p:ph type="body" idx="7"/>
          </p:nvPr>
        </p:nvSpPr>
        <p:spPr>
          <a:xfrm>
            <a:off x="5502050" y="1456725"/>
            <a:ext cx="2486400" cy="16299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574" name="Google Shape;574;p26"/>
          <p:cNvSpPr txBox="1">
            <a:spLocks noGrp="1"/>
          </p:cNvSpPr>
          <p:nvPr>
            <p:ph type="subTitle" idx="8"/>
          </p:nvPr>
        </p:nvSpPr>
        <p:spPr>
          <a:xfrm>
            <a:off x="6265875" y="3771400"/>
            <a:ext cx="1722600" cy="5769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575" name="Google Shape;575;p26"/>
          <p:cNvSpPr txBox="1">
            <a:spLocks noGrp="1"/>
          </p:cNvSpPr>
          <p:nvPr>
            <p:ph type="body" idx="9"/>
          </p:nvPr>
        </p:nvSpPr>
        <p:spPr>
          <a:xfrm>
            <a:off x="5502050" y="4526575"/>
            <a:ext cx="2486400" cy="16299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576" name="Google Shape;576;p26"/>
          <p:cNvSpPr txBox="1">
            <a:spLocks noGrp="1"/>
          </p:cNvSpPr>
          <p:nvPr>
            <p:ph type="subTitle" idx="13"/>
          </p:nvPr>
        </p:nvSpPr>
        <p:spPr>
          <a:xfrm>
            <a:off x="9629925" y="701550"/>
            <a:ext cx="1722600" cy="5769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577" name="Google Shape;577;p26"/>
          <p:cNvSpPr txBox="1">
            <a:spLocks noGrp="1"/>
          </p:cNvSpPr>
          <p:nvPr>
            <p:ph type="body" idx="14"/>
          </p:nvPr>
        </p:nvSpPr>
        <p:spPr>
          <a:xfrm>
            <a:off x="8866100" y="1456725"/>
            <a:ext cx="2486400" cy="16299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578" name="Google Shape;578;p26"/>
          <p:cNvSpPr txBox="1">
            <a:spLocks noGrp="1"/>
          </p:cNvSpPr>
          <p:nvPr>
            <p:ph type="subTitle" idx="15"/>
          </p:nvPr>
        </p:nvSpPr>
        <p:spPr>
          <a:xfrm>
            <a:off x="9629925" y="3771400"/>
            <a:ext cx="1722600" cy="5769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579" name="Google Shape;579;p26"/>
          <p:cNvSpPr txBox="1">
            <a:spLocks noGrp="1"/>
          </p:cNvSpPr>
          <p:nvPr>
            <p:ph type="body" idx="16"/>
          </p:nvPr>
        </p:nvSpPr>
        <p:spPr>
          <a:xfrm>
            <a:off x="8866100" y="4526575"/>
            <a:ext cx="2486400" cy="16299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580" name="Google Shape;580;p26"/>
          <p:cNvSpPr txBox="1">
            <a:spLocks noGrp="1"/>
          </p:cNvSpPr>
          <p:nvPr>
            <p:ph type="subTitle" idx="17"/>
          </p:nvPr>
        </p:nvSpPr>
        <p:spPr>
          <a:xfrm>
            <a:off x="1231350" y="3848575"/>
            <a:ext cx="3059100" cy="647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lnSpc>
                <a:spcPct val="100000"/>
              </a:lnSpc>
              <a:spcBef>
                <a:spcPts val="0"/>
              </a:spcBef>
              <a:spcAft>
                <a:spcPts val="0"/>
              </a:spcAft>
              <a:buClr>
                <a:schemeClr val="lt1"/>
              </a:buClr>
              <a:buSzPts val="1200"/>
              <a:buFont typeface="Didact Gothic"/>
              <a:buNone/>
              <a:defRPr sz="1200">
                <a:solidFill>
                  <a:schemeClr val="lt1"/>
                </a:solidFill>
                <a:latin typeface="Didact Gothic"/>
                <a:ea typeface="Didact Gothic"/>
                <a:cs typeface="Didact Gothic"/>
                <a:sym typeface="Didact Gothic"/>
              </a:defRPr>
            </a:lvl2pPr>
            <a:lvl3pPr lvl="2" rtl="0">
              <a:lnSpc>
                <a:spcPct val="100000"/>
              </a:lnSpc>
              <a:spcBef>
                <a:spcPts val="0"/>
              </a:spcBef>
              <a:spcAft>
                <a:spcPts val="0"/>
              </a:spcAft>
              <a:buClr>
                <a:schemeClr val="lt1"/>
              </a:buClr>
              <a:buSzPts val="1100"/>
              <a:buFont typeface="Didact Gothic"/>
              <a:buNone/>
              <a:defRPr sz="1100">
                <a:solidFill>
                  <a:schemeClr val="lt1"/>
                </a:solidFill>
                <a:latin typeface="Didact Gothic"/>
                <a:ea typeface="Didact Gothic"/>
                <a:cs typeface="Didact Gothic"/>
                <a:sym typeface="Didact Gothic"/>
              </a:defRPr>
            </a:lvl3pPr>
            <a:lvl4pPr lvl="3" rtl="0">
              <a:lnSpc>
                <a:spcPct val="100000"/>
              </a:lnSpc>
              <a:spcBef>
                <a:spcPts val="0"/>
              </a:spcBef>
              <a:spcAft>
                <a:spcPts val="0"/>
              </a:spcAft>
              <a:buClr>
                <a:schemeClr val="lt1"/>
              </a:buClr>
              <a:buSzPts val="1000"/>
              <a:buFont typeface="Didact Gothic"/>
              <a:buNone/>
              <a:defRPr sz="1000">
                <a:solidFill>
                  <a:schemeClr val="lt1"/>
                </a:solidFill>
                <a:latin typeface="Didact Gothic"/>
                <a:ea typeface="Didact Gothic"/>
                <a:cs typeface="Didact Gothic"/>
                <a:sym typeface="Didact Gothic"/>
              </a:defRPr>
            </a:lvl4pPr>
            <a:lvl5pPr lvl="4" rtl="0">
              <a:lnSpc>
                <a:spcPct val="100000"/>
              </a:lnSpc>
              <a:spcBef>
                <a:spcPts val="0"/>
              </a:spcBef>
              <a:spcAft>
                <a:spcPts val="0"/>
              </a:spcAft>
              <a:buClr>
                <a:schemeClr val="lt1"/>
              </a:buClr>
              <a:buSzPts val="1000"/>
              <a:buFont typeface="Didact Gothic"/>
              <a:buNone/>
              <a:defRPr sz="1000">
                <a:solidFill>
                  <a:schemeClr val="lt1"/>
                </a:solidFill>
                <a:latin typeface="Didact Gothic"/>
                <a:ea typeface="Didact Gothic"/>
                <a:cs typeface="Didact Gothic"/>
                <a:sym typeface="Didact Gothic"/>
              </a:defRPr>
            </a:lvl5pPr>
            <a:lvl6pPr lvl="5" rtl="0">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6pPr>
            <a:lvl7pPr lvl="6" rtl="0">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7pPr>
            <a:lvl8pPr lvl="7" rtl="0">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8pPr>
            <a:lvl9pPr lvl="8" rtl="0">
              <a:lnSpc>
                <a:spcPct val="100000"/>
              </a:lnSpc>
              <a:spcBef>
                <a:spcPts val="0"/>
              </a:spcBef>
              <a:spcAft>
                <a:spcPts val="0"/>
              </a:spcAft>
              <a:buClr>
                <a:schemeClr val="lt1"/>
              </a:buClr>
              <a:buSzPts val="400"/>
              <a:buFont typeface="Didact Gothic"/>
              <a:buNone/>
              <a:defRPr sz="400">
                <a:solidFill>
                  <a:schemeClr val="lt1"/>
                </a:solidFill>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slide 6">
  <p:cSld name="Text slide 6">
    <p:bg>
      <p:bgPr>
        <a:solidFill>
          <a:schemeClr val="dk2"/>
        </a:solidFill>
        <a:effectLst/>
      </p:bgPr>
    </p:bg>
    <p:spTree>
      <p:nvGrpSpPr>
        <p:cNvPr id="1" name="Shape 581"/>
        <p:cNvGrpSpPr/>
        <p:nvPr/>
      </p:nvGrpSpPr>
      <p:grpSpPr>
        <a:xfrm>
          <a:off x="0" y="0"/>
          <a:ext cx="0" cy="0"/>
          <a:chOff x="0" y="0"/>
          <a:chExt cx="0" cy="0"/>
        </a:xfrm>
      </p:grpSpPr>
      <p:sp>
        <p:nvSpPr>
          <p:cNvPr id="582" name="Google Shape;582;p27"/>
          <p:cNvSpPr/>
          <p:nvPr/>
        </p:nvSpPr>
        <p:spPr>
          <a:xfrm flipH="1">
            <a:off x="8133899" y="0"/>
            <a:ext cx="4059300" cy="6858000"/>
          </a:xfrm>
          <a:prstGeom prst="rect">
            <a:avLst/>
          </a:prstGeom>
          <a:solidFill>
            <a:schemeClr val="lt1"/>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grpSp>
        <p:nvGrpSpPr>
          <p:cNvPr id="583" name="Google Shape;583;p27"/>
          <p:cNvGrpSpPr/>
          <p:nvPr/>
        </p:nvGrpSpPr>
        <p:grpSpPr>
          <a:xfrm>
            <a:off x="11648099" y="272519"/>
            <a:ext cx="245452" cy="242128"/>
            <a:chOff x="266542" y="6326171"/>
            <a:chExt cx="245428" cy="242128"/>
          </a:xfrm>
        </p:grpSpPr>
        <p:sp>
          <p:nvSpPr>
            <p:cNvPr id="584" name="Google Shape;584;p2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85" name="Google Shape;585;p2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86" name="Google Shape;586;p2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87" name="Google Shape;587;p2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88" name="Google Shape;588;p2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589" name="Google Shape;589;p2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590" name="Google Shape;590;p2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591" name="Google Shape;591;p27"/>
          <p:cNvSpPr txBox="1">
            <a:spLocks noGrp="1"/>
          </p:cNvSpPr>
          <p:nvPr>
            <p:ph type="title"/>
          </p:nvPr>
        </p:nvSpPr>
        <p:spPr>
          <a:xfrm>
            <a:off x="281016" y="646769"/>
            <a:ext cx="78528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92" name="Google Shape;592;p2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593" name="Google Shape;593;p27"/>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594" name="Google Shape;594;p27"/>
          <p:cNvSpPr txBox="1">
            <a:spLocks noGrp="1"/>
          </p:cNvSpPr>
          <p:nvPr>
            <p:ph type="subTitle" idx="2"/>
          </p:nvPr>
        </p:nvSpPr>
        <p:spPr>
          <a:xfrm>
            <a:off x="839875" y="1926575"/>
            <a:ext cx="6514200" cy="565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2pPr>
            <a:lvl3pPr lvl="2"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3pPr>
            <a:lvl4pPr lvl="3"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4pPr>
            <a:lvl5pPr lvl="4"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5pPr>
            <a:lvl6pPr lvl="5"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6pPr>
            <a:lvl7pPr lvl="6"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7pPr>
            <a:lvl8pPr lvl="7"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8pPr>
            <a:lvl9pPr lvl="8"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9pPr>
          </a:lstStyle>
          <a:p>
            <a:endParaRPr/>
          </a:p>
        </p:txBody>
      </p:sp>
      <p:sp>
        <p:nvSpPr>
          <p:cNvPr id="595" name="Google Shape;595;p27"/>
          <p:cNvSpPr txBox="1">
            <a:spLocks noGrp="1"/>
          </p:cNvSpPr>
          <p:nvPr>
            <p:ph type="body" idx="3"/>
          </p:nvPr>
        </p:nvSpPr>
        <p:spPr>
          <a:xfrm>
            <a:off x="839875" y="2885550"/>
            <a:ext cx="6514200" cy="3210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596" name="Google Shape;596;p27"/>
          <p:cNvSpPr txBox="1">
            <a:spLocks noGrp="1"/>
          </p:cNvSpPr>
          <p:nvPr>
            <p:ph type="subTitle" idx="4"/>
          </p:nvPr>
        </p:nvSpPr>
        <p:spPr>
          <a:xfrm>
            <a:off x="9047500" y="936125"/>
            <a:ext cx="2263500" cy="5652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1pPr>
            <a:lvl2pPr lvl="1"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2pPr>
            <a:lvl3pPr lvl="2"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3pPr>
            <a:lvl4pPr lvl="3"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4pPr>
            <a:lvl5pPr lvl="4"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5pPr>
            <a:lvl6pPr lvl="5"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6pPr>
            <a:lvl7pPr lvl="6"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7pPr>
            <a:lvl8pPr lvl="7"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8pPr>
            <a:lvl9pPr lvl="8"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9pPr>
          </a:lstStyle>
          <a:p>
            <a:endParaRPr/>
          </a:p>
        </p:txBody>
      </p:sp>
      <p:sp>
        <p:nvSpPr>
          <p:cNvPr id="597" name="Google Shape;597;p27"/>
          <p:cNvSpPr txBox="1">
            <a:spLocks noGrp="1"/>
          </p:cNvSpPr>
          <p:nvPr>
            <p:ph type="subTitle" idx="5"/>
          </p:nvPr>
        </p:nvSpPr>
        <p:spPr>
          <a:xfrm>
            <a:off x="9047500" y="1487975"/>
            <a:ext cx="2263500" cy="211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1pPr>
            <a:lvl2pPr lvl="1"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2pPr>
            <a:lvl3pPr lvl="2"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3pPr>
            <a:lvl4pPr lvl="3"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4pPr>
            <a:lvl5pPr lvl="4"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5pPr>
            <a:lvl6pPr lvl="5"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6pPr>
            <a:lvl7pPr lvl="6"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7pPr>
            <a:lvl8pPr lvl="7"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8pPr>
            <a:lvl9pPr lvl="8"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9pPr>
          </a:lstStyle>
          <a:p>
            <a:endParaRPr/>
          </a:p>
        </p:txBody>
      </p:sp>
      <p:sp>
        <p:nvSpPr>
          <p:cNvPr id="598" name="Google Shape;598;p27"/>
          <p:cNvSpPr txBox="1">
            <a:spLocks noGrp="1"/>
          </p:cNvSpPr>
          <p:nvPr>
            <p:ph type="subTitle" idx="6"/>
          </p:nvPr>
        </p:nvSpPr>
        <p:spPr>
          <a:xfrm>
            <a:off x="9047500" y="2726300"/>
            <a:ext cx="2263500" cy="5652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1pPr>
            <a:lvl2pPr lvl="1"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2pPr>
            <a:lvl3pPr lvl="2"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3pPr>
            <a:lvl4pPr lvl="3"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4pPr>
            <a:lvl5pPr lvl="4"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5pPr>
            <a:lvl6pPr lvl="5"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6pPr>
            <a:lvl7pPr lvl="6"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7pPr>
            <a:lvl8pPr lvl="7"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8pPr>
            <a:lvl9pPr lvl="8"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9pPr>
          </a:lstStyle>
          <a:p>
            <a:endParaRPr/>
          </a:p>
        </p:txBody>
      </p:sp>
      <p:sp>
        <p:nvSpPr>
          <p:cNvPr id="599" name="Google Shape;599;p27"/>
          <p:cNvSpPr txBox="1">
            <a:spLocks noGrp="1"/>
          </p:cNvSpPr>
          <p:nvPr>
            <p:ph type="subTitle" idx="7"/>
          </p:nvPr>
        </p:nvSpPr>
        <p:spPr>
          <a:xfrm>
            <a:off x="9047500" y="3278150"/>
            <a:ext cx="2263500" cy="211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1pPr>
            <a:lvl2pPr lvl="1"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2pPr>
            <a:lvl3pPr lvl="2"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3pPr>
            <a:lvl4pPr lvl="3"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4pPr>
            <a:lvl5pPr lvl="4"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5pPr>
            <a:lvl6pPr lvl="5"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6pPr>
            <a:lvl7pPr lvl="6"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7pPr>
            <a:lvl8pPr lvl="7"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8pPr>
            <a:lvl9pPr lvl="8"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9pPr>
          </a:lstStyle>
          <a:p>
            <a:endParaRPr/>
          </a:p>
        </p:txBody>
      </p:sp>
      <p:sp>
        <p:nvSpPr>
          <p:cNvPr id="600" name="Google Shape;600;p27"/>
          <p:cNvSpPr txBox="1">
            <a:spLocks noGrp="1"/>
          </p:cNvSpPr>
          <p:nvPr>
            <p:ph type="subTitle" idx="8"/>
          </p:nvPr>
        </p:nvSpPr>
        <p:spPr>
          <a:xfrm>
            <a:off x="9047500" y="4536325"/>
            <a:ext cx="2263500" cy="5652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1pPr>
            <a:lvl2pPr lvl="1"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2pPr>
            <a:lvl3pPr lvl="2"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3pPr>
            <a:lvl4pPr lvl="3"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4pPr>
            <a:lvl5pPr lvl="4"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5pPr>
            <a:lvl6pPr lvl="5"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6pPr>
            <a:lvl7pPr lvl="6"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7pPr>
            <a:lvl8pPr lvl="7"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8pPr>
            <a:lvl9pPr lvl="8" rtl="0">
              <a:lnSpc>
                <a:spcPct val="80000"/>
              </a:lnSpc>
              <a:spcBef>
                <a:spcPts val="0"/>
              </a:spcBef>
              <a:spcAft>
                <a:spcPts val="0"/>
              </a:spcAft>
              <a:buSzPts val="5100"/>
              <a:buFont typeface="Inter ExtraLight"/>
              <a:buNone/>
              <a:defRPr sz="5100">
                <a:latin typeface="Inter ExtraLight"/>
                <a:ea typeface="Inter ExtraLight"/>
                <a:cs typeface="Inter ExtraLight"/>
                <a:sym typeface="Inter ExtraLight"/>
              </a:defRPr>
            </a:lvl9pPr>
          </a:lstStyle>
          <a:p>
            <a:endParaRPr/>
          </a:p>
        </p:txBody>
      </p:sp>
      <p:sp>
        <p:nvSpPr>
          <p:cNvPr id="601" name="Google Shape;601;p27"/>
          <p:cNvSpPr txBox="1">
            <a:spLocks noGrp="1"/>
          </p:cNvSpPr>
          <p:nvPr>
            <p:ph type="subTitle" idx="9"/>
          </p:nvPr>
        </p:nvSpPr>
        <p:spPr>
          <a:xfrm>
            <a:off x="9047500" y="5088175"/>
            <a:ext cx="2263500" cy="211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1pPr>
            <a:lvl2pPr lvl="1"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2pPr>
            <a:lvl3pPr lvl="2"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3pPr>
            <a:lvl4pPr lvl="3"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4pPr>
            <a:lvl5pPr lvl="4"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5pPr>
            <a:lvl6pPr lvl="5"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6pPr>
            <a:lvl7pPr lvl="6"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7pPr>
            <a:lvl8pPr lvl="7"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8pPr>
            <a:lvl9pPr lvl="8" rtl="0">
              <a:lnSpc>
                <a:spcPct val="100000"/>
              </a:lnSpc>
              <a:spcBef>
                <a:spcPts val="0"/>
              </a:spcBef>
              <a:spcAft>
                <a:spcPts val="0"/>
              </a:spcAft>
              <a:buSzPts val="1300"/>
              <a:buFont typeface="Inter Medium"/>
              <a:buNone/>
              <a:defRPr sz="1300">
                <a:latin typeface="Inter Medium"/>
                <a:ea typeface="Inter Medium"/>
                <a:cs typeface="Inter Medium"/>
                <a:sym typeface="Inter Medium"/>
              </a:defRPr>
            </a:lvl9pPr>
          </a:lstStyle>
          <a:p>
            <a:endParaRPr/>
          </a:p>
        </p:txBody>
      </p:sp>
      <p:sp>
        <p:nvSpPr>
          <p:cNvPr id="602" name="Google Shape;602;p27"/>
          <p:cNvSpPr txBox="1">
            <a:spLocks noGrp="1"/>
          </p:cNvSpPr>
          <p:nvPr>
            <p:ph type="subTitle" idx="13"/>
          </p:nvPr>
        </p:nvSpPr>
        <p:spPr>
          <a:xfrm>
            <a:off x="839875" y="1145375"/>
            <a:ext cx="72939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603" name="Google Shape;603;p27"/>
          <p:cNvSpPr txBox="1">
            <a:spLocks noGrp="1"/>
          </p:cNvSpPr>
          <p:nvPr>
            <p:ph type="body" idx="14"/>
          </p:nvPr>
        </p:nvSpPr>
        <p:spPr>
          <a:xfrm>
            <a:off x="9047500" y="1787275"/>
            <a:ext cx="2263500" cy="724500"/>
          </a:xfrm>
          <a:prstGeom prst="rect">
            <a:avLst/>
          </a:prstGeom>
        </p:spPr>
        <p:txBody>
          <a:bodyPr spcFirstLastPara="1" wrap="square" lIns="0" tIns="0" rIns="0" bIns="0" anchor="t"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604" name="Google Shape;604;p27"/>
          <p:cNvSpPr txBox="1">
            <a:spLocks noGrp="1"/>
          </p:cNvSpPr>
          <p:nvPr>
            <p:ph type="body" idx="15"/>
          </p:nvPr>
        </p:nvSpPr>
        <p:spPr>
          <a:xfrm>
            <a:off x="9047500" y="3587375"/>
            <a:ext cx="2263500" cy="724500"/>
          </a:xfrm>
          <a:prstGeom prst="rect">
            <a:avLst/>
          </a:prstGeom>
        </p:spPr>
        <p:txBody>
          <a:bodyPr spcFirstLastPara="1" wrap="square" lIns="0" tIns="0" rIns="0" bIns="0" anchor="t"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605" name="Google Shape;605;p27"/>
          <p:cNvSpPr txBox="1">
            <a:spLocks noGrp="1"/>
          </p:cNvSpPr>
          <p:nvPr>
            <p:ph type="body" idx="16"/>
          </p:nvPr>
        </p:nvSpPr>
        <p:spPr>
          <a:xfrm>
            <a:off x="9047500" y="5403675"/>
            <a:ext cx="2263500" cy="724500"/>
          </a:xfrm>
          <a:prstGeom prst="rect">
            <a:avLst/>
          </a:prstGeom>
        </p:spPr>
        <p:txBody>
          <a:bodyPr spcFirstLastPara="1" wrap="square" lIns="0" tIns="0" rIns="0" bIns="0" anchor="t"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rocess 6">
  <p:cSld name="Process 6">
    <p:bg>
      <p:bgPr>
        <a:solidFill>
          <a:schemeClr val="lt1"/>
        </a:solidFill>
        <a:effectLst/>
      </p:bgPr>
    </p:bg>
    <p:spTree>
      <p:nvGrpSpPr>
        <p:cNvPr id="1" name="Shape 606"/>
        <p:cNvGrpSpPr/>
        <p:nvPr/>
      </p:nvGrpSpPr>
      <p:grpSpPr>
        <a:xfrm>
          <a:off x="0" y="0"/>
          <a:ext cx="0" cy="0"/>
          <a:chOff x="0" y="0"/>
          <a:chExt cx="0" cy="0"/>
        </a:xfrm>
      </p:grpSpPr>
      <p:sp>
        <p:nvSpPr>
          <p:cNvPr id="607" name="Google Shape;607;p28"/>
          <p:cNvSpPr/>
          <p:nvPr/>
        </p:nvSpPr>
        <p:spPr>
          <a:xfrm>
            <a:off x="0" y="1"/>
            <a:ext cx="12193200" cy="6858000"/>
          </a:xfrm>
          <a:prstGeom prst="rect">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608" name="Google Shape;608;p2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609" name="Google Shape;609;p28"/>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610" name="Google Shape;610;p28"/>
          <p:cNvGrpSpPr/>
          <p:nvPr/>
        </p:nvGrpSpPr>
        <p:grpSpPr>
          <a:xfrm>
            <a:off x="11648099" y="272519"/>
            <a:ext cx="245452" cy="242128"/>
            <a:chOff x="266542" y="6326171"/>
            <a:chExt cx="245428" cy="242128"/>
          </a:xfrm>
        </p:grpSpPr>
        <p:sp>
          <p:nvSpPr>
            <p:cNvPr id="611" name="Google Shape;611;p2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12" name="Google Shape;612;p2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13" name="Google Shape;613;p2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14" name="Google Shape;614;p2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15" name="Google Shape;615;p2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16" name="Google Shape;616;p2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617" name="Google Shape;617;p28"/>
          <p:cNvSpPr>
            <a:spLocks noGrp="1"/>
          </p:cNvSpPr>
          <p:nvPr>
            <p:ph type="body" idx="1"/>
          </p:nvPr>
        </p:nvSpPr>
        <p:spPr>
          <a:xfrm>
            <a:off x="7620750" y="3575066"/>
            <a:ext cx="3732600" cy="2446200"/>
          </a:xfrm>
          <a:prstGeom prst="round2SameRect">
            <a:avLst>
              <a:gd name="adj1" fmla="val 0"/>
              <a:gd name="adj2" fmla="val 5680"/>
            </a:avLst>
          </a:prstGeom>
          <a:solidFill>
            <a:schemeClr val="lt1"/>
          </a:solidFill>
          <a:ln>
            <a:noFill/>
          </a:ln>
        </p:spPr>
        <p:txBody>
          <a:bodyPr spcFirstLastPara="1" wrap="square" lIns="252025" tIns="216025" rIns="252025" bIns="0" anchor="t" anchorCtr="0">
            <a:noAutofit/>
          </a:bodyPr>
          <a:lstStyle>
            <a:lvl1pPr marL="457200" lvl="0" indent="-228600" algn="l" rtl="0">
              <a:lnSpc>
                <a:spcPct val="140000"/>
              </a:lnSpc>
              <a:spcBef>
                <a:spcPts val="0"/>
              </a:spcBef>
              <a:spcAft>
                <a:spcPts val="0"/>
              </a:spcAft>
              <a:buClr>
                <a:schemeClr val="lt1"/>
              </a:buClr>
              <a:buSzPts val="100"/>
              <a:buNone/>
              <a:defRPr sz="100">
                <a:solidFill>
                  <a:schemeClr val="lt1"/>
                </a:solidFill>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18" name="Google Shape;618;p28"/>
          <p:cNvSpPr>
            <a:spLocks noGrp="1"/>
          </p:cNvSpPr>
          <p:nvPr>
            <p:ph type="body" idx="2"/>
          </p:nvPr>
        </p:nvSpPr>
        <p:spPr>
          <a:xfrm>
            <a:off x="7620749" y="3009900"/>
            <a:ext cx="3732600" cy="5652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252025" tIns="0" rIns="0" bIns="36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619" name="Google Shape;619;p2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620" name="Google Shape;620;p28"/>
          <p:cNvSpPr txBox="1">
            <a:spLocks noGrp="1"/>
          </p:cNvSpPr>
          <p:nvPr>
            <p:ph type="subTitle" idx="3"/>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621" name="Google Shape;621;p28"/>
          <p:cNvSpPr txBox="1">
            <a:spLocks noGrp="1"/>
          </p:cNvSpPr>
          <p:nvPr>
            <p:ph type="body" idx="4"/>
          </p:nvPr>
        </p:nvSpPr>
        <p:spPr>
          <a:xfrm>
            <a:off x="839875" y="2000250"/>
            <a:ext cx="10513500" cy="727800"/>
          </a:xfrm>
          <a:prstGeom prst="rect">
            <a:avLst/>
          </a:prstGeom>
        </p:spPr>
        <p:txBody>
          <a:bodyPr spcFirstLastPara="1" wrap="square" lIns="0" tIns="0" rIns="0" bIns="0" anchor="ctr" anchorCtr="0">
            <a:no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622" name="Google Shape;622;p28"/>
          <p:cNvSpPr txBox="1">
            <a:spLocks noGrp="1"/>
          </p:cNvSpPr>
          <p:nvPr>
            <p:ph type="subTitle" idx="5"/>
          </p:nvPr>
        </p:nvSpPr>
        <p:spPr>
          <a:xfrm>
            <a:off x="839875" y="3001625"/>
            <a:ext cx="6285600" cy="442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1pPr>
            <a:lvl2pPr lvl="1"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2pPr>
            <a:lvl3pPr lvl="2"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3pPr>
            <a:lvl4pPr lvl="3"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4pPr>
            <a:lvl5pPr lvl="4"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5pPr>
            <a:lvl6pPr lvl="5"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6pPr>
            <a:lvl7pPr lvl="6"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7pPr>
            <a:lvl8pPr lvl="7"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8pPr>
            <a:lvl9pPr lvl="8" rtl="0">
              <a:lnSpc>
                <a:spcPct val="100000"/>
              </a:lnSpc>
              <a:spcBef>
                <a:spcPts val="0"/>
              </a:spcBef>
              <a:spcAft>
                <a:spcPts val="0"/>
              </a:spcAft>
              <a:buSzPts val="1900"/>
              <a:buFont typeface="Didact Gothic"/>
              <a:buNone/>
              <a:defRPr sz="1900">
                <a:latin typeface="Didact Gothic"/>
                <a:ea typeface="Didact Gothic"/>
                <a:cs typeface="Didact Gothic"/>
                <a:sym typeface="Didact Gothic"/>
              </a:defRPr>
            </a:lvl9pPr>
          </a:lstStyle>
          <a:p>
            <a:endParaRPr/>
          </a:p>
        </p:txBody>
      </p:sp>
      <p:sp>
        <p:nvSpPr>
          <p:cNvPr id="623" name="Google Shape;623;p28"/>
          <p:cNvSpPr txBox="1">
            <a:spLocks noGrp="1"/>
          </p:cNvSpPr>
          <p:nvPr>
            <p:ph type="body" idx="6"/>
          </p:nvPr>
        </p:nvSpPr>
        <p:spPr>
          <a:xfrm>
            <a:off x="839875" y="3840425"/>
            <a:ext cx="6285600" cy="21810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624" name="Google Shape;624;p28"/>
          <p:cNvSpPr txBox="1">
            <a:spLocks noGrp="1"/>
          </p:cNvSpPr>
          <p:nvPr>
            <p:ph type="body" idx="7"/>
          </p:nvPr>
        </p:nvSpPr>
        <p:spPr>
          <a:xfrm>
            <a:off x="7868950" y="3856950"/>
            <a:ext cx="3239400" cy="19122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625" name="Google Shape;625;p28"/>
          <p:cNvSpPr txBox="1">
            <a:spLocks noGrp="1"/>
          </p:cNvSpPr>
          <p:nvPr>
            <p:ph type="subTitle" idx="8"/>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rocess 7">
  <p:cSld name="Process 7">
    <p:bg>
      <p:bgPr>
        <a:solidFill>
          <a:schemeClr val="lt1"/>
        </a:solidFill>
        <a:effectLst/>
      </p:bgPr>
    </p:bg>
    <p:spTree>
      <p:nvGrpSpPr>
        <p:cNvPr id="1" name="Shape 626"/>
        <p:cNvGrpSpPr/>
        <p:nvPr/>
      </p:nvGrpSpPr>
      <p:grpSpPr>
        <a:xfrm>
          <a:off x="0" y="0"/>
          <a:ext cx="0" cy="0"/>
          <a:chOff x="0" y="0"/>
          <a:chExt cx="0" cy="0"/>
        </a:xfrm>
      </p:grpSpPr>
      <p:sp>
        <p:nvSpPr>
          <p:cNvPr id="627" name="Google Shape;627;p29"/>
          <p:cNvSpPr/>
          <p:nvPr/>
        </p:nvSpPr>
        <p:spPr>
          <a:xfrm>
            <a:off x="0" y="1"/>
            <a:ext cx="12193200" cy="6858000"/>
          </a:xfrm>
          <a:prstGeom prst="rect">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628" name="Google Shape;628;p2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629" name="Google Shape;629;p29"/>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630" name="Google Shape;630;p29"/>
          <p:cNvGrpSpPr/>
          <p:nvPr/>
        </p:nvGrpSpPr>
        <p:grpSpPr>
          <a:xfrm>
            <a:off x="11648099" y="272519"/>
            <a:ext cx="245452" cy="242128"/>
            <a:chOff x="266542" y="6326171"/>
            <a:chExt cx="245428" cy="242128"/>
          </a:xfrm>
        </p:grpSpPr>
        <p:sp>
          <p:nvSpPr>
            <p:cNvPr id="631" name="Google Shape;631;p2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32" name="Google Shape;632;p2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33" name="Google Shape;633;p2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34" name="Google Shape;634;p2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35" name="Google Shape;635;p2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36" name="Google Shape;636;p2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637" name="Google Shape;637;p29"/>
          <p:cNvSpPr>
            <a:spLocks noGrp="1"/>
          </p:cNvSpPr>
          <p:nvPr>
            <p:ph type="body" idx="1"/>
          </p:nvPr>
        </p:nvSpPr>
        <p:spPr>
          <a:xfrm>
            <a:off x="6485259" y="2339340"/>
            <a:ext cx="4868100" cy="12879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rtl="0">
              <a:lnSpc>
                <a:spcPct val="140000"/>
              </a:lnSpc>
              <a:spcBef>
                <a:spcPts val="0"/>
              </a:spcBef>
              <a:spcAft>
                <a:spcPts val="0"/>
              </a:spcAft>
              <a:buClr>
                <a:schemeClr val="lt1"/>
              </a:buClr>
              <a:buSzPts val="100"/>
              <a:buNone/>
              <a:defRPr sz="100">
                <a:solidFill>
                  <a:schemeClr val="lt1"/>
                </a:solidFill>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38" name="Google Shape;638;p29"/>
          <p:cNvSpPr>
            <a:spLocks noGrp="1"/>
          </p:cNvSpPr>
          <p:nvPr>
            <p:ph type="body" idx="2"/>
          </p:nvPr>
        </p:nvSpPr>
        <p:spPr>
          <a:xfrm>
            <a:off x="6485259" y="1987802"/>
            <a:ext cx="48681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rtl="0">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639" name="Google Shape;639;p29"/>
          <p:cNvSpPr>
            <a:spLocks noGrp="1"/>
          </p:cNvSpPr>
          <p:nvPr>
            <p:ph type="body" idx="3"/>
          </p:nvPr>
        </p:nvSpPr>
        <p:spPr>
          <a:xfrm>
            <a:off x="6485259" y="4183889"/>
            <a:ext cx="4868100" cy="18582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rtl="0">
              <a:lnSpc>
                <a:spcPct val="140000"/>
              </a:lnSpc>
              <a:spcBef>
                <a:spcPts val="0"/>
              </a:spcBef>
              <a:spcAft>
                <a:spcPts val="0"/>
              </a:spcAft>
              <a:buClr>
                <a:schemeClr val="lt1"/>
              </a:buClr>
              <a:buSzPts val="100"/>
              <a:buNone/>
              <a:defRPr sz="100">
                <a:solidFill>
                  <a:schemeClr val="lt1"/>
                </a:solidFill>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40" name="Google Shape;640;p29"/>
          <p:cNvSpPr>
            <a:spLocks noGrp="1"/>
          </p:cNvSpPr>
          <p:nvPr>
            <p:ph type="body" idx="4"/>
          </p:nvPr>
        </p:nvSpPr>
        <p:spPr>
          <a:xfrm>
            <a:off x="6485259" y="3832351"/>
            <a:ext cx="48681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rtl="0">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641" name="Google Shape;641;p29"/>
          <p:cNvSpPr>
            <a:spLocks noGrp="1"/>
          </p:cNvSpPr>
          <p:nvPr>
            <p:ph type="body" idx="5"/>
          </p:nvPr>
        </p:nvSpPr>
        <p:spPr>
          <a:xfrm>
            <a:off x="3662565" y="4183889"/>
            <a:ext cx="2606400" cy="18582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rtl="0">
              <a:lnSpc>
                <a:spcPct val="140000"/>
              </a:lnSpc>
              <a:spcBef>
                <a:spcPts val="0"/>
              </a:spcBef>
              <a:spcAft>
                <a:spcPts val="0"/>
              </a:spcAft>
              <a:buClr>
                <a:schemeClr val="lt1"/>
              </a:buClr>
              <a:buSzPts val="100"/>
              <a:buNone/>
              <a:defRPr sz="100">
                <a:solidFill>
                  <a:schemeClr val="lt1"/>
                </a:solidFill>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42" name="Google Shape;642;p29"/>
          <p:cNvSpPr>
            <a:spLocks noGrp="1"/>
          </p:cNvSpPr>
          <p:nvPr>
            <p:ph type="body" idx="6"/>
          </p:nvPr>
        </p:nvSpPr>
        <p:spPr>
          <a:xfrm>
            <a:off x="3662564" y="3832351"/>
            <a:ext cx="26064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rtl="0">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643" name="Google Shape;643;p29"/>
          <p:cNvSpPr>
            <a:spLocks noGrp="1"/>
          </p:cNvSpPr>
          <p:nvPr>
            <p:ph type="body" idx="7"/>
          </p:nvPr>
        </p:nvSpPr>
        <p:spPr>
          <a:xfrm>
            <a:off x="839871" y="4183889"/>
            <a:ext cx="2606400" cy="1858200"/>
          </a:xfrm>
          <a:prstGeom prst="round2SameRect">
            <a:avLst>
              <a:gd name="adj1" fmla="val 0"/>
              <a:gd name="adj2" fmla="val 5680"/>
            </a:avLst>
          </a:prstGeom>
          <a:solidFill>
            <a:schemeClr val="lt1"/>
          </a:solidFill>
          <a:ln>
            <a:noFill/>
          </a:ln>
        </p:spPr>
        <p:txBody>
          <a:bodyPr spcFirstLastPara="1" wrap="square" lIns="180000" tIns="216025" rIns="252025" bIns="0" anchor="t" anchorCtr="0">
            <a:noAutofit/>
          </a:bodyPr>
          <a:lstStyle>
            <a:lvl1pPr marL="457200" lvl="0" indent="-228600" algn="l" rtl="0">
              <a:lnSpc>
                <a:spcPct val="140000"/>
              </a:lnSpc>
              <a:spcBef>
                <a:spcPts val="0"/>
              </a:spcBef>
              <a:spcAft>
                <a:spcPts val="0"/>
              </a:spcAft>
              <a:buClr>
                <a:schemeClr val="lt1"/>
              </a:buClr>
              <a:buSzPts val="100"/>
              <a:buNone/>
              <a:defRPr sz="100">
                <a:solidFill>
                  <a:schemeClr val="lt1"/>
                </a:solidFill>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44" name="Google Shape;644;p29"/>
          <p:cNvSpPr>
            <a:spLocks noGrp="1"/>
          </p:cNvSpPr>
          <p:nvPr>
            <p:ph type="body" idx="8"/>
          </p:nvPr>
        </p:nvSpPr>
        <p:spPr>
          <a:xfrm>
            <a:off x="839870" y="3832351"/>
            <a:ext cx="2606400" cy="351600"/>
          </a:xfrm>
          <a:prstGeom prst="round2SameRect">
            <a:avLst>
              <a:gd name="adj1" fmla="val 20600"/>
              <a:gd name="adj2" fmla="val 0"/>
            </a:avLst>
          </a:prstGeom>
          <a:noFill/>
          <a:ln w="9525" cap="flat" cmpd="sng">
            <a:solidFill>
              <a:schemeClr val="dk1"/>
            </a:solidFill>
            <a:prstDash val="solid"/>
            <a:round/>
            <a:headEnd type="none" w="sm" len="sm"/>
            <a:tailEnd type="none" w="sm" len="sm"/>
          </a:ln>
        </p:spPr>
        <p:txBody>
          <a:bodyPr spcFirstLastPara="1" wrap="square" lIns="180000" tIns="0" rIns="0" bIns="36000" anchor="ctr" anchorCtr="0">
            <a:noAutofit/>
          </a:bodyPr>
          <a:lstStyle>
            <a:lvl1pPr marL="457200" lvl="0" indent="-228600" algn="l" rtl="0">
              <a:lnSpc>
                <a:spcPct val="120000"/>
              </a:lnSpc>
              <a:spcBef>
                <a:spcPts val="0"/>
              </a:spcBef>
              <a:spcAft>
                <a:spcPts val="0"/>
              </a:spcAft>
              <a:buClr>
                <a:schemeClr val="dk1"/>
              </a:buClr>
              <a:buSzPts val="1500"/>
              <a:buNone/>
              <a:defRPr sz="15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645" name="Google Shape;645;p2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646" name="Google Shape;646;p29"/>
          <p:cNvSpPr txBox="1">
            <a:spLocks noGrp="1"/>
          </p:cNvSpPr>
          <p:nvPr>
            <p:ph type="subTitle" idx="9"/>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647" name="Google Shape;647;p29"/>
          <p:cNvSpPr txBox="1">
            <a:spLocks noGrp="1"/>
          </p:cNvSpPr>
          <p:nvPr>
            <p:ph type="body" idx="13"/>
          </p:nvPr>
        </p:nvSpPr>
        <p:spPr>
          <a:xfrm>
            <a:off x="839875" y="1987800"/>
            <a:ext cx="5429100" cy="16392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648" name="Google Shape;648;p29"/>
          <p:cNvSpPr txBox="1">
            <a:spLocks noGrp="1"/>
          </p:cNvSpPr>
          <p:nvPr>
            <p:ph type="body" idx="14"/>
          </p:nvPr>
        </p:nvSpPr>
        <p:spPr>
          <a:xfrm>
            <a:off x="1084975" y="4444139"/>
            <a:ext cx="2116200" cy="13377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649" name="Google Shape;649;p29"/>
          <p:cNvSpPr txBox="1">
            <a:spLocks noGrp="1"/>
          </p:cNvSpPr>
          <p:nvPr>
            <p:ph type="body" idx="15"/>
          </p:nvPr>
        </p:nvSpPr>
        <p:spPr>
          <a:xfrm>
            <a:off x="3907663" y="4444139"/>
            <a:ext cx="2116200" cy="13377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650" name="Google Shape;650;p29"/>
          <p:cNvSpPr txBox="1">
            <a:spLocks noGrp="1"/>
          </p:cNvSpPr>
          <p:nvPr>
            <p:ph type="body" idx="16"/>
          </p:nvPr>
        </p:nvSpPr>
        <p:spPr>
          <a:xfrm>
            <a:off x="6730388" y="4444150"/>
            <a:ext cx="4377900" cy="13377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651" name="Google Shape;651;p29"/>
          <p:cNvSpPr txBox="1">
            <a:spLocks noGrp="1"/>
          </p:cNvSpPr>
          <p:nvPr>
            <p:ph type="body" idx="17"/>
          </p:nvPr>
        </p:nvSpPr>
        <p:spPr>
          <a:xfrm>
            <a:off x="6730400" y="2592800"/>
            <a:ext cx="4377900" cy="7950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652" name="Google Shape;652;p29"/>
          <p:cNvSpPr txBox="1">
            <a:spLocks noGrp="1"/>
          </p:cNvSpPr>
          <p:nvPr>
            <p:ph type="subTitle" idx="18"/>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rocess 4">
  <p:cSld name="Process 4">
    <p:bg>
      <p:bgPr>
        <a:solidFill>
          <a:schemeClr val="dk2"/>
        </a:solidFill>
        <a:effectLst/>
      </p:bgPr>
    </p:bg>
    <p:spTree>
      <p:nvGrpSpPr>
        <p:cNvPr id="1" name="Shape 653"/>
        <p:cNvGrpSpPr/>
        <p:nvPr/>
      </p:nvGrpSpPr>
      <p:grpSpPr>
        <a:xfrm>
          <a:off x="0" y="0"/>
          <a:ext cx="0" cy="0"/>
          <a:chOff x="0" y="0"/>
          <a:chExt cx="0" cy="0"/>
        </a:xfrm>
      </p:grpSpPr>
      <p:sp>
        <p:nvSpPr>
          <p:cNvPr id="654" name="Google Shape;654;p30"/>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655" name="Google Shape;655;p30"/>
          <p:cNvGrpSpPr/>
          <p:nvPr/>
        </p:nvGrpSpPr>
        <p:grpSpPr>
          <a:xfrm>
            <a:off x="11648099" y="272519"/>
            <a:ext cx="245452" cy="242128"/>
            <a:chOff x="266542" y="6326171"/>
            <a:chExt cx="245428" cy="242128"/>
          </a:xfrm>
        </p:grpSpPr>
        <p:sp>
          <p:nvSpPr>
            <p:cNvPr id="656" name="Google Shape;656;p3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57" name="Google Shape;657;p3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58" name="Google Shape;658;p3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59" name="Google Shape;659;p3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60" name="Google Shape;660;p3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61" name="Google Shape;661;p3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662" name="Google Shape;662;p3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663" name="Google Shape;663;p30"/>
          <p:cNvSpPr>
            <a:spLocks noGrp="1"/>
          </p:cNvSpPr>
          <p:nvPr>
            <p:ph type="body" idx="1"/>
          </p:nvPr>
        </p:nvSpPr>
        <p:spPr>
          <a:xfrm>
            <a:off x="299420"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rtl="0">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rtl="0">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rtl="0">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rtl="0">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64" name="Google Shape;664;p30"/>
          <p:cNvSpPr>
            <a:spLocks noGrp="1"/>
          </p:cNvSpPr>
          <p:nvPr>
            <p:ph type="body" idx="2"/>
          </p:nvPr>
        </p:nvSpPr>
        <p:spPr>
          <a:xfrm>
            <a:off x="299420"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665" name="Google Shape;665;p30"/>
          <p:cNvSpPr>
            <a:spLocks noGrp="1"/>
          </p:cNvSpPr>
          <p:nvPr>
            <p:ph type="body" idx="3"/>
          </p:nvPr>
        </p:nvSpPr>
        <p:spPr>
          <a:xfrm>
            <a:off x="3259082"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rtl="0">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rtl="0">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rtl="0">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rtl="0">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rtl="0">
              <a:lnSpc>
                <a:spcPct val="12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66" name="Google Shape;666;p30"/>
          <p:cNvSpPr>
            <a:spLocks noGrp="1"/>
          </p:cNvSpPr>
          <p:nvPr>
            <p:ph type="body" idx="4"/>
          </p:nvPr>
        </p:nvSpPr>
        <p:spPr>
          <a:xfrm>
            <a:off x="3259082"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667" name="Google Shape;667;p30"/>
          <p:cNvSpPr>
            <a:spLocks noGrp="1"/>
          </p:cNvSpPr>
          <p:nvPr>
            <p:ph type="body" idx="5"/>
          </p:nvPr>
        </p:nvSpPr>
        <p:spPr>
          <a:xfrm>
            <a:off x="6218743"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rtl="0">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rtl="0">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rtl="0">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rtl="0">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rtl="0">
              <a:lnSpc>
                <a:spcPct val="12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68" name="Google Shape;668;p30"/>
          <p:cNvSpPr>
            <a:spLocks noGrp="1"/>
          </p:cNvSpPr>
          <p:nvPr>
            <p:ph type="body" idx="6"/>
          </p:nvPr>
        </p:nvSpPr>
        <p:spPr>
          <a:xfrm>
            <a:off x="6218743"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669" name="Google Shape;669;p30"/>
          <p:cNvSpPr>
            <a:spLocks noGrp="1"/>
          </p:cNvSpPr>
          <p:nvPr>
            <p:ph type="body" idx="7"/>
          </p:nvPr>
        </p:nvSpPr>
        <p:spPr>
          <a:xfrm>
            <a:off x="9178405" y="2522219"/>
            <a:ext cx="2715300" cy="3499200"/>
          </a:xfrm>
          <a:prstGeom prst="round2SameRect">
            <a:avLst>
              <a:gd name="adj1" fmla="val 0"/>
              <a:gd name="adj2" fmla="val 6755"/>
            </a:avLst>
          </a:prstGeom>
          <a:solidFill>
            <a:schemeClr val="lt1"/>
          </a:solidFill>
          <a:ln>
            <a:noFill/>
          </a:ln>
        </p:spPr>
        <p:txBody>
          <a:bodyPr spcFirstLastPara="1" wrap="square" lIns="252025" tIns="216025" rIns="144000" bIns="0" anchor="t" anchorCtr="0">
            <a:noAutofit/>
          </a:bodyPr>
          <a:lstStyle>
            <a:lvl1pPr marL="457200" lvl="0" indent="-228600" algn="l" rtl="0">
              <a:lnSpc>
                <a:spcPct val="110000"/>
              </a:lnSpc>
              <a:spcBef>
                <a:spcPts val="0"/>
              </a:spcBef>
              <a:spcAft>
                <a:spcPts val="0"/>
              </a:spcAft>
              <a:buClr>
                <a:schemeClr val="lt1"/>
              </a:buClr>
              <a:buSzPts val="100"/>
              <a:buFont typeface="Inter"/>
              <a:buNone/>
              <a:defRPr sz="100">
                <a:solidFill>
                  <a:schemeClr val="lt1"/>
                </a:solidFill>
              </a:defRPr>
            </a:lvl1pPr>
            <a:lvl2pPr marL="914400" lvl="1" indent="-228600" algn="l" rtl="0">
              <a:lnSpc>
                <a:spcPct val="110000"/>
              </a:lnSpc>
              <a:spcBef>
                <a:spcPts val="0"/>
              </a:spcBef>
              <a:spcAft>
                <a:spcPts val="0"/>
              </a:spcAft>
              <a:buClr>
                <a:schemeClr val="lt1"/>
              </a:buClr>
              <a:buSzPts val="100"/>
              <a:buFont typeface="Inter"/>
              <a:buNone/>
              <a:defRPr sz="100">
                <a:solidFill>
                  <a:schemeClr val="lt1"/>
                </a:solidFill>
              </a:defRPr>
            </a:lvl2pPr>
            <a:lvl3pPr marL="1371600" lvl="2" indent="-228600" algn="l" rtl="0">
              <a:lnSpc>
                <a:spcPct val="110000"/>
              </a:lnSpc>
              <a:spcBef>
                <a:spcPts val="0"/>
              </a:spcBef>
              <a:spcAft>
                <a:spcPts val="0"/>
              </a:spcAft>
              <a:buClr>
                <a:schemeClr val="lt1"/>
              </a:buClr>
              <a:buSzPts val="100"/>
              <a:buFont typeface="Inter"/>
              <a:buNone/>
              <a:defRPr sz="100">
                <a:solidFill>
                  <a:schemeClr val="lt1"/>
                </a:solidFill>
              </a:defRPr>
            </a:lvl3pPr>
            <a:lvl4pPr marL="1828800" lvl="3" indent="-228600" algn="l" rtl="0">
              <a:lnSpc>
                <a:spcPct val="110000"/>
              </a:lnSpc>
              <a:spcBef>
                <a:spcPts val="0"/>
              </a:spcBef>
              <a:spcAft>
                <a:spcPts val="0"/>
              </a:spcAft>
              <a:buClr>
                <a:schemeClr val="lt1"/>
              </a:buClr>
              <a:buSzPts val="100"/>
              <a:buFont typeface="Inter"/>
              <a:buNone/>
              <a:defRPr sz="100">
                <a:solidFill>
                  <a:schemeClr val="lt1"/>
                </a:solidFill>
              </a:defRPr>
            </a:lvl4pPr>
            <a:lvl5pPr marL="2286000" lvl="4" indent="-228600" algn="l" rtl="0">
              <a:lnSpc>
                <a:spcPct val="12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670" name="Google Shape;670;p30"/>
          <p:cNvSpPr>
            <a:spLocks noGrp="1"/>
          </p:cNvSpPr>
          <p:nvPr>
            <p:ph type="body" idx="8"/>
          </p:nvPr>
        </p:nvSpPr>
        <p:spPr>
          <a:xfrm>
            <a:off x="9178405" y="1736725"/>
            <a:ext cx="2715300" cy="785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671" name="Google Shape;671;p3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672" name="Google Shape;672;p30"/>
          <p:cNvSpPr txBox="1">
            <a:spLocks noGrp="1"/>
          </p:cNvSpPr>
          <p:nvPr>
            <p:ph type="subTitle" idx="9"/>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673" name="Google Shape;673;p30"/>
          <p:cNvSpPr txBox="1">
            <a:spLocks noGrp="1"/>
          </p:cNvSpPr>
          <p:nvPr>
            <p:ph type="body" idx="13"/>
          </p:nvPr>
        </p:nvSpPr>
        <p:spPr>
          <a:xfrm>
            <a:off x="598970" y="2830469"/>
            <a:ext cx="2116200" cy="28827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674" name="Google Shape;674;p30"/>
          <p:cNvSpPr txBox="1">
            <a:spLocks noGrp="1"/>
          </p:cNvSpPr>
          <p:nvPr>
            <p:ph type="body" idx="14"/>
          </p:nvPr>
        </p:nvSpPr>
        <p:spPr>
          <a:xfrm>
            <a:off x="3558633" y="2830469"/>
            <a:ext cx="2116200" cy="28827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675" name="Google Shape;675;p30"/>
          <p:cNvSpPr txBox="1">
            <a:spLocks noGrp="1"/>
          </p:cNvSpPr>
          <p:nvPr>
            <p:ph type="body" idx="15"/>
          </p:nvPr>
        </p:nvSpPr>
        <p:spPr>
          <a:xfrm>
            <a:off x="6518295" y="2830469"/>
            <a:ext cx="2116200" cy="28827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676" name="Google Shape;676;p30"/>
          <p:cNvSpPr txBox="1">
            <a:spLocks noGrp="1"/>
          </p:cNvSpPr>
          <p:nvPr>
            <p:ph type="body" idx="16"/>
          </p:nvPr>
        </p:nvSpPr>
        <p:spPr>
          <a:xfrm>
            <a:off x="9477970" y="2830469"/>
            <a:ext cx="2116200" cy="2882700"/>
          </a:xfrm>
          <a:prstGeom prst="rect">
            <a:avLst/>
          </a:prstGeom>
          <a:ln>
            <a:noFill/>
          </a:ln>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677" name="Google Shape;677;p30"/>
          <p:cNvSpPr txBox="1">
            <a:spLocks noGrp="1"/>
          </p:cNvSpPr>
          <p:nvPr>
            <p:ph type="subTitle" idx="17"/>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xt slide 4">
  <p:cSld name="Text slide 4">
    <p:bg>
      <p:bgPr>
        <a:solidFill>
          <a:schemeClr val="dk2"/>
        </a:solidFill>
        <a:effectLst/>
      </p:bgPr>
    </p:bg>
    <p:spTree>
      <p:nvGrpSpPr>
        <p:cNvPr id="1" name="Shape 678"/>
        <p:cNvGrpSpPr/>
        <p:nvPr/>
      </p:nvGrpSpPr>
      <p:grpSpPr>
        <a:xfrm>
          <a:off x="0" y="0"/>
          <a:ext cx="0" cy="0"/>
          <a:chOff x="0" y="0"/>
          <a:chExt cx="0" cy="0"/>
        </a:xfrm>
      </p:grpSpPr>
      <p:pic>
        <p:nvPicPr>
          <p:cNvPr id="679" name="Google Shape;679;p31"/>
          <p:cNvPicPr preferRelativeResize="0"/>
          <p:nvPr/>
        </p:nvPicPr>
        <p:blipFill rotWithShape="1">
          <a:blip r:embed="rId2">
            <a:alphaModFix/>
          </a:blip>
          <a:srcRect/>
          <a:stretch/>
        </p:blipFill>
        <p:spPr>
          <a:xfrm>
            <a:off x="299657" y="303640"/>
            <a:ext cx="1287269" cy="285515"/>
          </a:xfrm>
          <a:prstGeom prst="rect">
            <a:avLst/>
          </a:prstGeom>
          <a:noFill/>
          <a:ln>
            <a:noFill/>
          </a:ln>
        </p:spPr>
      </p:pic>
      <p:sp>
        <p:nvSpPr>
          <p:cNvPr id="680" name="Google Shape;680;p31"/>
          <p:cNvSpPr>
            <a:spLocks noGrp="1"/>
          </p:cNvSpPr>
          <p:nvPr>
            <p:ph type="body" idx="1"/>
          </p:nvPr>
        </p:nvSpPr>
        <p:spPr>
          <a:xfrm>
            <a:off x="10271180" y="306115"/>
            <a:ext cx="1622400" cy="319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252025" tIns="28800" rIns="252025" bIns="28800" anchor="ctr" anchorCtr="0">
            <a:noAutofit/>
          </a:bodyPr>
          <a:lstStyle>
            <a:lvl1pPr marL="457200" lvl="0" indent="-228600" algn="r" rtl="0">
              <a:lnSpc>
                <a:spcPct val="100000"/>
              </a:lnSpc>
              <a:spcBef>
                <a:spcPts val="0"/>
              </a:spcBef>
              <a:spcAft>
                <a:spcPts val="0"/>
              </a:spcAft>
              <a:buClr>
                <a:schemeClr val="dk1"/>
              </a:buClr>
              <a:buSzPts val="1100"/>
              <a:buNone/>
              <a:defRPr sz="1100" b="0"/>
            </a:lvl1pPr>
            <a:lvl2pPr marL="914400" lvl="1" indent="-228600" algn="l" rtl="0">
              <a:lnSpc>
                <a:spcPct val="140000"/>
              </a:lnSpc>
              <a:spcBef>
                <a:spcPts val="0"/>
              </a:spcBef>
              <a:spcAft>
                <a:spcPts val="0"/>
              </a:spcAft>
              <a:buClr>
                <a:schemeClr val="dk1"/>
              </a:buClr>
              <a:buSzPts val="900"/>
              <a:buNone/>
              <a:defRPr/>
            </a:lvl2pPr>
            <a:lvl3pPr marL="1371600" lvl="2" indent="-228600" algn="l" rtl="0">
              <a:lnSpc>
                <a:spcPct val="140000"/>
              </a:lnSpc>
              <a:spcBef>
                <a:spcPts val="0"/>
              </a:spcBef>
              <a:spcAft>
                <a:spcPts val="0"/>
              </a:spcAft>
              <a:buClr>
                <a:schemeClr val="dk1"/>
              </a:buClr>
              <a:buSzPts val="800"/>
              <a:buNone/>
              <a:defRPr/>
            </a:lvl3pPr>
            <a:lvl4pPr marL="1828800" lvl="3" indent="-228600" algn="l" rtl="0">
              <a:lnSpc>
                <a:spcPct val="140000"/>
              </a:lnSpc>
              <a:spcBef>
                <a:spcPts val="0"/>
              </a:spcBef>
              <a:spcAft>
                <a:spcPts val="0"/>
              </a:spcAft>
              <a:buClr>
                <a:schemeClr val="dk1"/>
              </a:buClr>
              <a:buSzPts val="700"/>
              <a:buNone/>
              <a:defRPr/>
            </a:lvl4pPr>
            <a:lvl5pPr marL="2286000" lvl="4" indent="-228600" algn="l" rtl="0">
              <a:lnSpc>
                <a:spcPct val="140000"/>
              </a:lnSpc>
              <a:spcBef>
                <a:spcPts val="0"/>
              </a:spcBef>
              <a:spcAft>
                <a:spcPts val="0"/>
              </a:spcAft>
              <a:buClr>
                <a:schemeClr val="dk1"/>
              </a:buClr>
              <a:buSzPts val="700"/>
              <a:buNone/>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681" name="Google Shape;681;p31"/>
          <p:cNvSpPr txBox="1">
            <a:spLocks noGrp="1"/>
          </p:cNvSpPr>
          <p:nvPr>
            <p:ph type="title"/>
          </p:nvPr>
        </p:nvSpPr>
        <p:spPr>
          <a:xfrm>
            <a:off x="795926" y="1784354"/>
            <a:ext cx="8625300" cy="24720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6700"/>
              <a:buFont typeface="Didact Gothic"/>
              <a:buNone/>
              <a:defRPr sz="67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682" name="Google Shape;682;p3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683" name="Google Shape;683;p31"/>
          <p:cNvSpPr txBox="1">
            <a:spLocks noGrp="1"/>
          </p:cNvSpPr>
          <p:nvPr>
            <p:ph type="body" idx="2"/>
          </p:nvPr>
        </p:nvSpPr>
        <p:spPr>
          <a:xfrm>
            <a:off x="1524125" y="4629825"/>
            <a:ext cx="3693000" cy="691500"/>
          </a:xfrm>
          <a:prstGeom prst="rect">
            <a:avLst/>
          </a:prstGeom>
        </p:spPr>
        <p:txBody>
          <a:bodyPr spcFirstLastPara="1" wrap="square" lIns="0" tIns="0" rIns="0" bIns="0" anchor="t" anchorCtr="0">
            <a:noAutofit/>
          </a:bodyPr>
          <a:lstStyle>
            <a:lvl1pPr marL="457200" lvl="0" indent="-311150" rtl="0">
              <a:lnSpc>
                <a:spcPct val="110000"/>
              </a:lnSpc>
              <a:spcBef>
                <a:spcPts val="0"/>
              </a:spcBef>
              <a:spcAft>
                <a:spcPts val="0"/>
              </a:spcAft>
              <a:buSzPts val="1300"/>
              <a:buChar char="→"/>
              <a:defRPr sz="1300"/>
            </a:lvl1pPr>
            <a:lvl2pPr marL="914400" lvl="1" indent="-311150" rtl="0">
              <a:lnSpc>
                <a:spcPct val="110000"/>
              </a:lnSpc>
              <a:spcBef>
                <a:spcPts val="0"/>
              </a:spcBef>
              <a:spcAft>
                <a:spcPts val="0"/>
              </a:spcAft>
              <a:buSzPts val="1300"/>
              <a:buChar char="→"/>
              <a:defRPr sz="1300"/>
            </a:lvl2pPr>
            <a:lvl3pPr marL="1371600" lvl="2" indent="-311150" rtl="0">
              <a:lnSpc>
                <a:spcPct val="110000"/>
              </a:lnSpc>
              <a:spcBef>
                <a:spcPts val="0"/>
              </a:spcBef>
              <a:spcAft>
                <a:spcPts val="0"/>
              </a:spcAft>
              <a:buSzPts val="1300"/>
              <a:buChar char="→"/>
              <a:defRPr sz="1300"/>
            </a:lvl3pPr>
            <a:lvl4pPr marL="1828800" lvl="3" indent="-311150" rtl="0">
              <a:lnSpc>
                <a:spcPct val="110000"/>
              </a:lnSpc>
              <a:spcBef>
                <a:spcPts val="0"/>
              </a:spcBef>
              <a:spcAft>
                <a:spcPts val="0"/>
              </a:spcAft>
              <a:buSzPts val="1300"/>
              <a:buChar char="→"/>
              <a:defRPr sz="1300"/>
            </a:lvl4pPr>
            <a:lvl5pPr marL="2286000" lvl="4" indent="-311150" rtl="0">
              <a:lnSpc>
                <a:spcPct val="110000"/>
              </a:lnSpc>
              <a:spcBef>
                <a:spcPts val="0"/>
              </a:spcBef>
              <a:spcAft>
                <a:spcPts val="0"/>
              </a:spcAft>
              <a:buSzPts val="1300"/>
              <a:buChar char="→"/>
              <a:defRPr sz="1300"/>
            </a:lvl5pPr>
            <a:lvl6pPr marL="2743200" lvl="5" indent="-247650" rtl="0">
              <a:lnSpc>
                <a:spcPct val="110000"/>
              </a:lnSpc>
              <a:spcBef>
                <a:spcPts val="0"/>
              </a:spcBef>
              <a:spcAft>
                <a:spcPts val="0"/>
              </a:spcAft>
              <a:buSzPts val="300"/>
              <a:buChar char="•"/>
              <a:defRPr sz="300"/>
            </a:lvl6pPr>
            <a:lvl7pPr marL="3200400" lvl="6" indent="-247650" rtl="0">
              <a:lnSpc>
                <a:spcPct val="110000"/>
              </a:lnSpc>
              <a:spcBef>
                <a:spcPts val="0"/>
              </a:spcBef>
              <a:spcAft>
                <a:spcPts val="0"/>
              </a:spcAft>
              <a:buSzPts val="300"/>
              <a:buChar char="•"/>
              <a:defRPr sz="300"/>
            </a:lvl7pPr>
            <a:lvl8pPr marL="3657600" lvl="7" indent="-247650" rtl="0">
              <a:lnSpc>
                <a:spcPct val="110000"/>
              </a:lnSpc>
              <a:spcBef>
                <a:spcPts val="0"/>
              </a:spcBef>
              <a:spcAft>
                <a:spcPts val="0"/>
              </a:spcAft>
              <a:buSzPts val="300"/>
              <a:buChar char="•"/>
              <a:defRPr sz="300"/>
            </a:lvl8pPr>
            <a:lvl9pPr marL="4114800" lvl="8" indent="-247650" rtl="0">
              <a:lnSpc>
                <a:spcPct val="110000"/>
              </a:lnSpc>
              <a:spcBef>
                <a:spcPts val="0"/>
              </a:spcBef>
              <a:spcAft>
                <a:spcPts val="0"/>
              </a:spcAft>
              <a:buSzPts val="300"/>
              <a:buChar char="•"/>
              <a:defRPr sz="300"/>
            </a:lvl9pPr>
          </a:lstStyle>
          <a:p>
            <a:endParaRPr/>
          </a:p>
        </p:txBody>
      </p:sp>
      <p:sp>
        <p:nvSpPr>
          <p:cNvPr id="684" name="Google Shape;684;p31"/>
          <p:cNvSpPr txBox="1">
            <a:spLocks noGrp="1"/>
          </p:cNvSpPr>
          <p:nvPr>
            <p:ph type="subTitle" idx="3"/>
          </p:nvPr>
        </p:nvSpPr>
        <p:spPr>
          <a:xfrm>
            <a:off x="1524125" y="5566900"/>
            <a:ext cx="3693000" cy="211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300"/>
              <a:buNone/>
              <a:defRPr sz="13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2">
  <p:cSld name="Text slide 1_3_1">
    <p:bg>
      <p:bgPr>
        <a:solidFill>
          <a:schemeClr val="dk2"/>
        </a:solidFill>
        <a:effectLst/>
      </p:bgPr>
    </p:bg>
    <p:spTree>
      <p:nvGrpSpPr>
        <p:cNvPr id="1" name="Shape 71"/>
        <p:cNvGrpSpPr/>
        <p:nvPr/>
      </p:nvGrpSpPr>
      <p:grpSpPr>
        <a:xfrm>
          <a:off x="0" y="0"/>
          <a:ext cx="0" cy="0"/>
          <a:chOff x="0" y="0"/>
          <a:chExt cx="0" cy="0"/>
        </a:xfrm>
      </p:grpSpPr>
      <p:sp>
        <p:nvSpPr>
          <p:cNvPr id="72" name="Google Shape;72;p5"/>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73" name="Google Shape;73;p5"/>
          <p:cNvGrpSpPr/>
          <p:nvPr/>
        </p:nvGrpSpPr>
        <p:grpSpPr>
          <a:xfrm>
            <a:off x="11648099" y="272519"/>
            <a:ext cx="245452" cy="242128"/>
            <a:chOff x="266542" y="6326171"/>
            <a:chExt cx="245428" cy="242128"/>
          </a:xfrm>
        </p:grpSpPr>
        <p:sp>
          <p:nvSpPr>
            <p:cNvPr id="74" name="Google Shape;74;p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5" name="Google Shape;75;p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6" name="Google Shape;76;p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7" name="Google Shape;77;p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8" name="Google Shape;78;p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9" name="Google Shape;79;p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80" name="Google Shape;80;p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i="0" u="none" strike="noStrike" cap="none">
                <a:solidFill>
                  <a:schemeClr val="dk1"/>
                </a:solidFill>
                <a:latin typeface="Inter"/>
                <a:ea typeface="Inter"/>
                <a:cs typeface="Inter"/>
                <a:sym typeface="Inter"/>
              </a:defRPr>
            </a:lvl1pPr>
            <a:lvl2pPr marL="0" lvl="1" indent="0" algn="l" rtl="0">
              <a:spcBef>
                <a:spcPts val="0"/>
              </a:spcBef>
              <a:buNone/>
              <a:defRPr sz="800" b="0" i="0" u="none" strike="noStrike" cap="none">
                <a:solidFill>
                  <a:schemeClr val="dk1"/>
                </a:solidFill>
                <a:latin typeface="Inter"/>
                <a:ea typeface="Inter"/>
                <a:cs typeface="Inter"/>
                <a:sym typeface="Inter"/>
              </a:defRPr>
            </a:lvl2pPr>
            <a:lvl3pPr marL="0" lvl="2" indent="0" algn="l" rtl="0">
              <a:spcBef>
                <a:spcPts val="0"/>
              </a:spcBef>
              <a:buNone/>
              <a:defRPr sz="800" b="0" i="0" u="none" strike="noStrike" cap="none">
                <a:solidFill>
                  <a:schemeClr val="dk1"/>
                </a:solidFill>
                <a:latin typeface="Inter"/>
                <a:ea typeface="Inter"/>
                <a:cs typeface="Inter"/>
                <a:sym typeface="Inter"/>
              </a:defRPr>
            </a:lvl3pPr>
            <a:lvl4pPr marL="0" lvl="3" indent="0" algn="l" rtl="0">
              <a:spcBef>
                <a:spcPts val="0"/>
              </a:spcBef>
              <a:buNone/>
              <a:defRPr sz="800" b="0" i="0" u="none" strike="noStrike" cap="none">
                <a:solidFill>
                  <a:schemeClr val="dk1"/>
                </a:solidFill>
                <a:latin typeface="Inter"/>
                <a:ea typeface="Inter"/>
                <a:cs typeface="Inter"/>
                <a:sym typeface="Inter"/>
              </a:defRPr>
            </a:lvl4pPr>
            <a:lvl5pPr marL="0" lvl="4" indent="0" algn="l" rtl="0">
              <a:spcBef>
                <a:spcPts val="0"/>
              </a:spcBef>
              <a:buNone/>
              <a:defRPr sz="800" b="0" i="0" u="none" strike="noStrike" cap="none">
                <a:solidFill>
                  <a:schemeClr val="dk1"/>
                </a:solidFill>
                <a:latin typeface="Inter"/>
                <a:ea typeface="Inter"/>
                <a:cs typeface="Inter"/>
                <a:sym typeface="Inter"/>
              </a:defRPr>
            </a:lvl5pPr>
            <a:lvl6pPr marL="0" lvl="5" indent="0" algn="l" rtl="0">
              <a:spcBef>
                <a:spcPts val="0"/>
              </a:spcBef>
              <a:buNone/>
              <a:defRPr sz="800" b="0" i="0" u="none" strike="noStrike" cap="none">
                <a:solidFill>
                  <a:schemeClr val="dk1"/>
                </a:solidFill>
                <a:latin typeface="Inter"/>
                <a:ea typeface="Inter"/>
                <a:cs typeface="Inter"/>
                <a:sym typeface="Inter"/>
              </a:defRPr>
            </a:lvl6pPr>
            <a:lvl7pPr marL="0" lvl="6" indent="0" algn="l" rtl="0">
              <a:spcBef>
                <a:spcPts val="0"/>
              </a:spcBef>
              <a:buNone/>
              <a:defRPr sz="800" b="0" i="0" u="none" strike="noStrike" cap="none">
                <a:solidFill>
                  <a:schemeClr val="dk1"/>
                </a:solidFill>
                <a:latin typeface="Inter"/>
                <a:ea typeface="Inter"/>
                <a:cs typeface="Inter"/>
                <a:sym typeface="Inter"/>
              </a:defRPr>
            </a:lvl7pPr>
            <a:lvl8pPr marL="0" lvl="7" indent="0" algn="l" rtl="0">
              <a:spcBef>
                <a:spcPts val="0"/>
              </a:spcBef>
              <a:buNone/>
              <a:defRPr sz="800" b="0" i="0" u="none" strike="noStrike" cap="none">
                <a:solidFill>
                  <a:schemeClr val="dk1"/>
                </a:solidFill>
                <a:latin typeface="Inter"/>
                <a:ea typeface="Inter"/>
                <a:cs typeface="Inter"/>
                <a:sym typeface="Inter"/>
              </a:defRPr>
            </a:lvl8pPr>
            <a:lvl9pPr marL="0" lvl="8" indent="0" algn="l" rtl="0">
              <a:spcBef>
                <a:spcPts val="0"/>
              </a:spcBef>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81" name="Google Shape;81;p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82" name="Google Shape;82;p5"/>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83" name="Google Shape;83;p5"/>
          <p:cNvSpPr txBox="1">
            <a:spLocks noGrp="1"/>
          </p:cNvSpPr>
          <p:nvPr>
            <p:ph type="subTitle" idx="2"/>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84" name="Google Shape;84;p5"/>
          <p:cNvSpPr/>
          <p:nvPr/>
        </p:nvSpPr>
        <p:spPr>
          <a:xfrm>
            <a:off x="6174550" y="1826225"/>
            <a:ext cx="5203200" cy="4183500"/>
          </a:xfrm>
          <a:prstGeom prst="roundRect">
            <a:avLst>
              <a:gd name="adj" fmla="val 3549"/>
            </a:avLst>
          </a:prstGeom>
          <a:no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endParaRPr sz="1300">
              <a:latin typeface="Inter"/>
              <a:ea typeface="Inter"/>
              <a:cs typeface="Inter"/>
              <a:sym typeface="Inter"/>
            </a:endParaRPr>
          </a:p>
        </p:txBody>
      </p:sp>
      <p:sp>
        <p:nvSpPr>
          <p:cNvPr id="85" name="Google Shape;85;p5"/>
          <p:cNvSpPr/>
          <p:nvPr/>
        </p:nvSpPr>
        <p:spPr>
          <a:xfrm>
            <a:off x="591275" y="1826225"/>
            <a:ext cx="5203200" cy="4183500"/>
          </a:xfrm>
          <a:prstGeom prst="roundRect">
            <a:avLst>
              <a:gd name="adj" fmla="val 3549"/>
            </a:avLst>
          </a:prstGeom>
          <a:noFill/>
          <a:ln w="9525" cap="flat" cmpd="sng">
            <a:solidFill>
              <a:srgbClr val="000000"/>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endParaRPr sz="1300">
              <a:latin typeface="Inter"/>
              <a:ea typeface="Inter"/>
              <a:cs typeface="Inter"/>
              <a:sym typeface="Inter"/>
            </a:endParaRPr>
          </a:p>
        </p:txBody>
      </p:sp>
      <p:sp>
        <p:nvSpPr>
          <p:cNvPr id="86" name="Google Shape;86;p5"/>
          <p:cNvSpPr txBox="1">
            <a:spLocks noGrp="1"/>
          </p:cNvSpPr>
          <p:nvPr>
            <p:ph type="subTitle" idx="3"/>
          </p:nvPr>
        </p:nvSpPr>
        <p:spPr>
          <a:xfrm>
            <a:off x="1066050" y="1826225"/>
            <a:ext cx="4278900" cy="6477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1pPr>
            <a:lvl2pPr lvl="1" rtl="0">
              <a:lnSpc>
                <a:spcPct val="100000"/>
              </a:lnSpc>
              <a:spcBef>
                <a:spcPts val="0"/>
              </a:spcBef>
              <a:spcAft>
                <a:spcPts val="0"/>
              </a:spcAft>
              <a:buSzPts val="1300"/>
              <a:buFont typeface="Didact Gothic"/>
              <a:buNone/>
              <a:defRPr sz="1300">
                <a:latin typeface="Didact Gothic"/>
                <a:ea typeface="Didact Gothic"/>
                <a:cs typeface="Didact Gothic"/>
                <a:sym typeface="Didact Gothic"/>
              </a:defRPr>
            </a:lvl2pPr>
            <a:lvl3pPr lvl="2" rtl="0">
              <a:lnSpc>
                <a:spcPct val="100000"/>
              </a:lnSpc>
              <a:spcBef>
                <a:spcPts val="0"/>
              </a:spcBef>
              <a:spcAft>
                <a:spcPts val="0"/>
              </a:spcAft>
              <a:buSzPts val="1200"/>
              <a:buFont typeface="Didact Gothic"/>
              <a:buNone/>
              <a:defRPr sz="1200">
                <a:latin typeface="Didact Gothic"/>
                <a:ea typeface="Didact Gothic"/>
                <a:cs typeface="Didact Gothic"/>
                <a:sym typeface="Didact Gothic"/>
              </a:defRPr>
            </a:lvl3pPr>
            <a:lvl4pPr lvl="3" rtl="0">
              <a:lnSpc>
                <a:spcPct val="100000"/>
              </a:lnSpc>
              <a:spcBef>
                <a:spcPts val="0"/>
              </a:spcBef>
              <a:spcAft>
                <a:spcPts val="0"/>
              </a:spcAft>
              <a:buSzPts val="1100"/>
              <a:buFont typeface="Didact Gothic"/>
              <a:buNone/>
              <a:defRPr>
                <a:latin typeface="Didact Gothic"/>
                <a:ea typeface="Didact Gothic"/>
                <a:cs typeface="Didact Gothic"/>
                <a:sym typeface="Didact Gothic"/>
              </a:defRPr>
            </a:lvl4pPr>
            <a:lvl5pPr lvl="4" rtl="0">
              <a:lnSpc>
                <a:spcPct val="100000"/>
              </a:lnSpc>
              <a:spcBef>
                <a:spcPts val="0"/>
              </a:spcBef>
              <a:spcAft>
                <a:spcPts val="0"/>
              </a:spcAft>
              <a:buSzPts val="1100"/>
              <a:buFont typeface="Didact Gothic"/>
              <a:buNone/>
              <a:defRPr>
                <a:latin typeface="Didact Gothic"/>
                <a:ea typeface="Didact Gothic"/>
                <a:cs typeface="Didact Gothic"/>
                <a:sym typeface="Didact Gothic"/>
              </a:defRPr>
            </a:lvl5pPr>
            <a:lvl6pPr lvl="5" rtl="0">
              <a:lnSpc>
                <a:spcPct val="100000"/>
              </a:lnSpc>
              <a:spcBef>
                <a:spcPts val="0"/>
              </a:spcBef>
              <a:spcAft>
                <a:spcPts val="0"/>
              </a:spcAft>
              <a:buSzPts val="500"/>
              <a:buFont typeface="Didact Gothic"/>
              <a:buNone/>
              <a:defRPr sz="500">
                <a:latin typeface="Didact Gothic"/>
                <a:ea typeface="Didact Gothic"/>
                <a:cs typeface="Didact Gothic"/>
                <a:sym typeface="Didact Gothic"/>
              </a:defRPr>
            </a:lvl6pPr>
            <a:lvl7pPr lvl="6" rtl="0">
              <a:lnSpc>
                <a:spcPct val="100000"/>
              </a:lnSpc>
              <a:spcBef>
                <a:spcPts val="0"/>
              </a:spcBef>
              <a:spcAft>
                <a:spcPts val="0"/>
              </a:spcAft>
              <a:buSzPts val="500"/>
              <a:buFont typeface="Didact Gothic"/>
              <a:buNone/>
              <a:defRPr sz="500">
                <a:latin typeface="Didact Gothic"/>
                <a:ea typeface="Didact Gothic"/>
                <a:cs typeface="Didact Gothic"/>
                <a:sym typeface="Didact Gothic"/>
              </a:defRPr>
            </a:lvl7pPr>
            <a:lvl8pPr lvl="7" rtl="0">
              <a:lnSpc>
                <a:spcPct val="100000"/>
              </a:lnSpc>
              <a:spcBef>
                <a:spcPts val="0"/>
              </a:spcBef>
              <a:spcAft>
                <a:spcPts val="0"/>
              </a:spcAft>
              <a:buSzPts val="500"/>
              <a:buFont typeface="Didact Gothic"/>
              <a:buNone/>
              <a:defRPr sz="500">
                <a:latin typeface="Didact Gothic"/>
                <a:ea typeface="Didact Gothic"/>
                <a:cs typeface="Didact Gothic"/>
                <a:sym typeface="Didact Gothic"/>
              </a:defRPr>
            </a:lvl8pPr>
            <a:lvl9pPr lvl="8" rtl="0">
              <a:lnSpc>
                <a:spcPct val="100000"/>
              </a:lnSpc>
              <a:spcBef>
                <a:spcPts val="0"/>
              </a:spcBef>
              <a:spcAft>
                <a:spcPts val="0"/>
              </a:spcAft>
              <a:buSzPts val="500"/>
              <a:buFont typeface="Didact Gothic"/>
              <a:buNone/>
              <a:defRPr sz="500">
                <a:latin typeface="Didact Gothic"/>
                <a:ea typeface="Didact Gothic"/>
                <a:cs typeface="Didact Gothic"/>
                <a:sym typeface="Didact Gothic"/>
              </a:defRPr>
            </a:lvl9pPr>
          </a:lstStyle>
          <a:p>
            <a:endParaRPr/>
          </a:p>
        </p:txBody>
      </p:sp>
      <p:sp>
        <p:nvSpPr>
          <p:cNvPr id="87" name="Google Shape;87;p5"/>
          <p:cNvSpPr txBox="1">
            <a:spLocks noGrp="1"/>
          </p:cNvSpPr>
          <p:nvPr>
            <p:ph type="body" idx="4"/>
          </p:nvPr>
        </p:nvSpPr>
        <p:spPr>
          <a:xfrm>
            <a:off x="1066050" y="2657450"/>
            <a:ext cx="4278900" cy="1268700"/>
          </a:xfrm>
          <a:prstGeom prst="rect">
            <a:avLst/>
          </a:prstGeom>
        </p:spPr>
        <p:txBody>
          <a:bodyPr spcFirstLastPara="1" wrap="square" lIns="0" tIns="0" rIns="0" bIns="0" anchor="t" anchorCtr="0">
            <a:noAutofit/>
          </a:bodyPr>
          <a:lstStyle>
            <a:lvl1pPr marL="457200" lvl="0" indent="-311150" rtl="0">
              <a:lnSpc>
                <a:spcPct val="120000"/>
              </a:lnSpc>
              <a:spcBef>
                <a:spcPts val="0"/>
              </a:spcBef>
              <a:spcAft>
                <a:spcPts val="0"/>
              </a:spcAft>
              <a:buSzPts val="1300"/>
              <a:buChar char="→"/>
              <a:defRPr sz="1300"/>
            </a:lvl1pPr>
            <a:lvl2pPr marL="914400" lvl="1" indent="-311150" rtl="0">
              <a:lnSpc>
                <a:spcPct val="120000"/>
              </a:lnSpc>
              <a:spcBef>
                <a:spcPts val="0"/>
              </a:spcBef>
              <a:spcAft>
                <a:spcPts val="0"/>
              </a:spcAft>
              <a:buSzPts val="1300"/>
              <a:buChar char="→"/>
              <a:defRPr sz="1300"/>
            </a:lvl2pPr>
            <a:lvl3pPr marL="1371600" lvl="2" indent="-311150" rtl="0">
              <a:lnSpc>
                <a:spcPct val="120000"/>
              </a:lnSpc>
              <a:spcBef>
                <a:spcPts val="0"/>
              </a:spcBef>
              <a:spcAft>
                <a:spcPts val="0"/>
              </a:spcAft>
              <a:buSzPts val="1300"/>
              <a:buChar char="→"/>
              <a:defRPr sz="1300"/>
            </a:lvl3pPr>
            <a:lvl4pPr marL="1828800" lvl="3" indent="-311150" rtl="0">
              <a:lnSpc>
                <a:spcPct val="120000"/>
              </a:lnSpc>
              <a:spcBef>
                <a:spcPts val="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247650" rtl="0">
              <a:lnSpc>
                <a:spcPct val="120000"/>
              </a:lnSpc>
              <a:spcBef>
                <a:spcPts val="0"/>
              </a:spcBef>
              <a:spcAft>
                <a:spcPts val="0"/>
              </a:spcAft>
              <a:buSzPts val="300"/>
              <a:buChar char="•"/>
              <a:defRPr sz="300"/>
            </a:lvl6pPr>
            <a:lvl7pPr marL="3200400" lvl="6" indent="-247650" rtl="0">
              <a:lnSpc>
                <a:spcPct val="120000"/>
              </a:lnSpc>
              <a:spcBef>
                <a:spcPts val="0"/>
              </a:spcBef>
              <a:spcAft>
                <a:spcPts val="0"/>
              </a:spcAft>
              <a:buSzPts val="300"/>
              <a:buChar char="•"/>
              <a:defRPr sz="300"/>
            </a:lvl7pPr>
            <a:lvl8pPr marL="3657600" lvl="7" indent="-247650" rtl="0">
              <a:lnSpc>
                <a:spcPct val="120000"/>
              </a:lnSpc>
              <a:spcBef>
                <a:spcPts val="0"/>
              </a:spcBef>
              <a:spcAft>
                <a:spcPts val="0"/>
              </a:spcAft>
              <a:buSzPts val="300"/>
              <a:buChar char="•"/>
              <a:defRPr sz="300"/>
            </a:lvl8pPr>
            <a:lvl9pPr marL="4114800" lvl="8" indent="-247650" rtl="0">
              <a:lnSpc>
                <a:spcPct val="120000"/>
              </a:lnSpc>
              <a:spcBef>
                <a:spcPts val="0"/>
              </a:spcBef>
              <a:spcAft>
                <a:spcPts val="0"/>
              </a:spcAft>
              <a:buSzPts val="300"/>
              <a:buChar char="•"/>
              <a:defRPr sz="300"/>
            </a:lvl9pPr>
          </a:lstStyle>
          <a:p>
            <a:endParaRPr/>
          </a:p>
        </p:txBody>
      </p:sp>
      <p:sp>
        <p:nvSpPr>
          <p:cNvPr id="88" name="Google Shape;88;p5"/>
          <p:cNvSpPr txBox="1">
            <a:spLocks noGrp="1"/>
          </p:cNvSpPr>
          <p:nvPr>
            <p:ph type="subTitle" idx="5"/>
          </p:nvPr>
        </p:nvSpPr>
        <p:spPr>
          <a:xfrm>
            <a:off x="6636700" y="1826225"/>
            <a:ext cx="4278900" cy="6477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000"/>
              <a:buFont typeface="Didact Gothic"/>
              <a:buNone/>
              <a:defRPr sz="2000">
                <a:latin typeface="Didact Gothic"/>
                <a:ea typeface="Didact Gothic"/>
                <a:cs typeface="Didact Gothic"/>
                <a:sym typeface="Didact Gothic"/>
              </a:defRPr>
            </a:lvl1pPr>
            <a:lvl2pPr lvl="1" rtl="0">
              <a:lnSpc>
                <a:spcPct val="100000"/>
              </a:lnSpc>
              <a:spcBef>
                <a:spcPts val="0"/>
              </a:spcBef>
              <a:spcAft>
                <a:spcPts val="0"/>
              </a:spcAft>
              <a:buSzPts val="1300"/>
              <a:buFont typeface="Didact Gothic"/>
              <a:buNone/>
              <a:defRPr sz="1300">
                <a:latin typeface="Didact Gothic"/>
                <a:ea typeface="Didact Gothic"/>
                <a:cs typeface="Didact Gothic"/>
                <a:sym typeface="Didact Gothic"/>
              </a:defRPr>
            </a:lvl2pPr>
            <a:lvl3pPr lvl="2" rtl="0">
              <a:lnSpc>
                <a:spcPct val="100000"/>
              </a:lnSpc>
              <a:spcBef>
                <a:spcPts val="0"/>
              </a:spcBef>
              <a:spcAft>
                <a:spcPts val="0"/>
              </a:spcAft>
              <a:buSzPts val="1200"/>
              <a:buFont typeface="Didact Gothic"/>
              <a:buNone/>
              <a:defRPr sz="1200">
                <a:latin typeface="Didact Gothic"/>
                <a:ea typeface="Didact Gothic"/>
                <a:cs typeface="Didact Gothic"/>
                <a:sym typeface="Didact Gothic"/>
              </a:defRPr>
            </a:lvl3pPr>
            <a:lvl4pPr lvl="3" rtl="0">
              <a:lnSpc>
                <a:spcPct val="100000"/>
              </a:lnSpc>
              <a:spcBef>
                <a:spcPts val="0"/>
              </a:spcBef>
              <a:spcAft>
                <a:spcPts val="0"/>
              </a:spcAft>
              <a:buSzPts val="1100"/>
              <a:buFont typeface="Didact Gothic"/>
              <a:buNone/>
              <a:defRPr>
                <a:latin typeface="Didact Gothic"/>
                <a:ea typeface="Didact Gothic"/>
                <a:cs typeface="Didact Gothic"/>
                <a:sym typeface="Didact Gothic"/>
              </a:defRPr>
            </a:lvl4pPr>
            <a:lvl5pPr lvl="4" rtl="0">
              <a:lnSpc>
                <a:spcPct val="100000"/>
              </a:lnSpc>
              <a:spcBef>
                <a:spcPts val="0"/>
              </a:spcBef>
              <a:spcAft>
                <a:spcPts val="0"/>
              </a:spcAft>
              <a:buSzPts val="1100"/>
              <a:buFont typeface="Didact Gothic"/>
              <a:buNone/>
              <a:defRPr>
                <a:latin typeface="Didact Gothic"/>
                <a:ea typeface="Didact Gothic"/>
                <a:cs typeface="Didact Gothic"/>
                <a:sym typeface="Didact Gothic"/>
              </a:defRPr>
            </a:lvl5pPr>
            <a:lvl6pPr lvl="5" rtl="0">
              <a:lnSpc>
                <a:spcPct val="100000"/>
              </a:lnSpc>
              <a:spcBef>
                <a:spcPts val="0"/>
              </a:spcBef>
              <a:spcAft>
                <a:spcPts val="0"/>
              </a:spcAft>
              <a:buSzPts val="500"/>
              <a:buFont typeface="Didact Gothic"/>
              <a:buNone/>
              <a:defRPr sz="500">
                <a:latin typeface="Didact Gothic"/>
                <a:ea typeface="Didact Gothic"/>
                <a:cs typeface="Didact Gothic"/>
                <a:sym typeface="Didact Gothic"/>
              </a:defRPr>
            </a:lvl6pPr>
            <a:lvl7pPr lvl="6" rtl="0">
              <a:lnSpc>
                <a:spcPct val="100000"/>
              </a:lnSpc>
              <a:spcBef>
                <a:spcPts val="0"/>
              </a:spcBef>
              <a:spcAft>
                <a:spcPts val="0"/>
              </a:spcAft>
              <a:buSzPts val="500"/>
              <a:buFont typeface="Didact Gothic"/>
              <a:buNone/>
              <a:defRPr sz="500">
                <a:latin typeface="Didact Gothic"/>
                <a:ea typeface="Didact Gothic"/>
                <a:cs typeface="Didact Gothic"/>
                <a:sym typeface="Didact Gothic"/>
              </a:defRPr>
            </a:lvl7pPr>
            <a:lvl8pPr lvl="7" rtl="0">
              <a:lnSpc>
                <a:spcPct val="100000"/>
              </a:lnSpc>
              <a:spcBef>
                <a:spcPts val="0"/>
              </a:spcBef>
              <a:spcAft>
                <a:spcPts val="0"/>
              </a:spcAft>
              <a:buSzPts val="500"/>
              <a:buFont typeface="Didact Gothic"/>
              <a:buNone/>
              <a:defRPr sz="500">
                <a:latin typeface="Didact Gothic"/>
                <a:ea typeface="Didact Gothic"/>
                <a:cs typeface="Didact Gothic"/>
                <a:sym typeface="Didact Gothic"/>
              </a:defRPr>
            </a:lvl8pPr>
            <a:lvl9pPr lvl="8" rtl="0">
              <a:lnSpc>
                <a:spcPct val="100000"/>
              </a:lnSpc>
              <a:spcBef>
                <a:spcPts val="0"/>
              </a:spcBef>
              <a:spcAft>
                <a:spcPts val="0"/>
              </a:spcAft>
              <a:buSzPts val="500"/>
              <a:buFont typeface="Didact Gothic"/>
              <a:buNone/>
              <a:defRPr sz="500">
                <a:latin typeface="Didact Gothic"/>
                <a:ea typeface="Didact Gothic"/>
                <a:cs typeface="Didact Gothic"/>
                <a:sym typeface="Didact Gothic"/>
              </a:defRPr>
            </a:lvl9pPr>
          </a:lstStyle>
          <a:p>
            <a:endParaRPr/>
          </a:p>
        </p:txBody>
      </p:sp>
      <p:sp>
        <p:nvSpPr>
          <p:cNvPr id="89" name="Google Shape;89;p5"/>
          <p:cNvSpPr txBox="1">
            <a:spLocks noGrp="1"/>
          </p:cNvSpPr>
          <p:nvPr>
            <p:ph type="body" idx="6"/>
          </p:nvPr>
        </p:nvSpPr>
        <p:spPr>
          <a:xfrm>
            <a:off x="6636700" y="2657450"/>
            <a:ext cx="4278900" cy="1268700"/>
          </a:xfrm>
          <a:prstGeom prst="rect">
            <a:avLst/>
          </a:prstGeom>
        </p:spPr>
        <p:txBody>
          <a:bodyPr spcFirstLastPara="1" wrap="square" lIns="0" tIns="0" rIns="0" bIns="0" anchor="t" anchorCtr="0">
            <a:noAutofit/>
          </a:bodyPr>
          <a:lstStyle>
            <a:lvl1pPr marL="457200" lvl="0" indent="-311150" rtl="0">
              <a:lnSpc>
                <a:spcPct val="120000"/>
              </a:lnSpc>
              <a:spcBef>
                <a:spcPts val="0"/>
              </a:spcBef>
              <a:spcAft>
                <a:spcPts val="0"/>
              </a:spcAft>
              <a:buSzPts val="1300"/>
              <a:buChar char="→"/>
              <a:defRPr sz="1300"/>
            </a:lvl1pPr>
            <a:lvl2pPr marL="914400" lvl="1" indent="-311150" rtl="0">
              <a:lnSpc>
                <a:spcPct val="120000"/>
              </a:lnSpc>
              <a:spcBef>
                <a:spcPts val="0"/>
              </a:spcBef>
              <a:spcAft>
                <a:spcPts val="0"/>
              </a:spcAft>
              <a:buSzPts val="1300"/>
              <a:buChar char="→"/>
              <a:defRPr sz="1300"/>
            </a:lvl2pPr>
            <a:lvl3pPr marL="1371600" lvl="2" indent="-311150" rtl="0">
              <a:lnSpc>
                <a:spcPct val="120000"/>
              </a:lnSpc>
              <a:spcBef>
                <a:spcPts val="0"/>
              </a:spcBef>
              <a:spcAft>
                <a:spcPts val="0"/>
              </a:spcAft>
              <a:buSzPts val="1300"/>
              <a:buChar char="→"/>
              <a:defRPr sz="1300"/>
            </a:lvl3pPr>
            <a:lvl4pPr marL="1828800" lvl="3" indent="-311150" rtl="0">
              <a:lnSpc>
                <a:spcPct val="120000"/>
              </a:lnSpc>
              <a:spcBef>
                <a:spcPts val="0"/>
              </a:spcBef>
              <a:spcAft>
                <a:spcPts val="0"/>
              </a:spcAft>
              <a:buSzPts val="1300"/>
              <a:buChar char="→"/>
              <a:defRPr sz="1300"/>
            </a:lvl4pPr>
            <a:lvl5pPr marL="2286000" lvl="4" indent="-311150" rtl="0">
              <a:lnSpc>
                <a:spcPct val="120000"/>
              </a:lnSpc>
              <a:spcBef>
                <a:spcPts val="0"/>
              </a:spcBef>
              <a:spcAft>
                <a:spcPts val="0"/>
              </a:spcAft>
              <a:buSzPts val="1300"/>
              <a:buChar char="→"/>
              <a:defRPr sz="1300"/>
            </a:lvl5pPr>
            <a:lvl6pPr marL="2743200" lvl="5" indent="-247650" rtl="0">
              <a:lnSpc>
                <a:spcPct val="120000"/>
              </a:lnSpc>
              <a:spcBef>
                <a:spcPts val="0"/>
              </a:spcBef>
              <a:spcAft>
                <a:spcPts val="0"/>
              </a:spcAft>
              <a:buSzPts val="300"/>
              <a:buChar char="•"/>
              <a:defRPr sz="300"/>
            </a:lvl6pPr>
            <a:lvl7pPr marL="3200400" lvl="6" indent="-247650" rtl="0">
              <a:lnSpc>
                <a:spcPct val="120000"/>
              </a:lnSpc>
              <a:spcBef>
                <a:spcPts val="0"/>
              </a:spcBef>
              <a:spcAft>
                <a:spcPts val="0"/>
              </a:spcAft>
              <a:buSzPts val="300"/>
              <a:buChar char="•"/>
              <a:defRPr sz="300"/>
            </a:lvl7pPr>
            <a:lvl8pPr marL="3657600" lvl="7" indent="-247650" rtl="0">
              <a:lnSpc>
                <a:spcPct val="120000"/>
              </a:lnSpc>
              <a:spcBef>
                <a:spcPts val="0"/>
              </a:spcBef>
              <a:spcAft>
                <a:spcPts val="0"/>
              </a:spcAft>
              <a:buSzPts val="300"/>
              <a:buChar char="•"/>
              <a:defRPr sz="300"/>
            </a:lvl8pPr>
            <a:lvl9pPr marL="4114800" lvl="8" indent="-247650" rtl="0">
              <a:lnSpc>
                <a:spcPct val="120000"/>
              </a:lnSpc>
              <a:spcBef>
                <a:spcPts val="0"/>
              </a:spcBef>
              <a:spcAft>
                <a:spcPts val="0"/>
              </a:spcAft>
              <a:buSzPts val="300"/>
              <a:buChar char="•"/>
              <a:defRPr sz="300"/>
            </a:lvl9pPr>
          </a:lstStyle>
          <a:p>
            <a:endParaRPr/>
          </a:p>
        </p:txBody>
      </p:sp>
      <p:sp>
        <p:nvSpPr>
          <p:cNvPr id="90" name="Google Shape;90;p5"/>
          <p:cNvSpPr>
            <a:spLocks noGrp="1"/>
          </p:cNvSpPr>
          <p:nvPr>
            <p:ph type="body" idx="7"/>
          </p:nvPr>
        </p:nvSpPr>
        <p:spPr>
          <a:xfrm>
            <a:off x="849943"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91" name="Google Shape;91;p5"/>
          <p:cNvSpPr>
            <a:spLocks noGrp="1"/>
          </p:cNvSpPr>
          <p:nvPr>
            <p:ph type="body" idx="8"/>
          </p:nvPr>
        </p:nvSpPr>
        <p:spPr>
          <a:xfrm>
            <a:off x="849943"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92" name="Google Shape;92;p5"/>
          <p:cNvSpPr>
            <a:spLocks noGrp="1"/>
          </p:cNvSpPr>
          <p:nvPr>
            <p:ph type="body" idx="9"/>
          </p:nvPr>
        </p:nvSpPr>
        <p:spPr>
          <a:xfrm>
            <a:off x="849943"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93" name="Google Shape;93;p5"/>
          <p:cNvSpPr>
            <a:spLocks noGrp="1"/>
          </p:cNvSpPr>
          <p:nvPr>
            <p:ph type="body" idx="13"/>
          </p:nvPr>
        </p:nvSpPr>
        <p:spPr>
          <a:xfrm>
            <a:off x="3232975"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94" name="Google Shape;94;p5"/>
          <p:cNvSpPr>
            <a:spLocks noGrp="1"/>
          </p:cNvSpPr>
          <p:nvPr>
            <p:ph type="body" idx="14"/>
          </p:nvPr>
        </p:nvSpPr>
        <p:spPr>
          <a:xfrm>
            <a:off x="3232975"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95" name="Google Shape;95;p5"/>
          <p:cNvSpPr>
            <a:spLocks noGrp="1"/>
          </p:cNvSpPr>
          <p:nvPr>
            <p:ph type="body" idx="15"/>
          </p:nvPr>
        </p:nvSpPr>
        <p:spPr>
          <a:xfrm>
            <a:off x="3232975"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96" name="Google Shape;96;p5"/>
          <p:cNvSpPr>
            <a:spLocks noGrp="1"/>
          </p:cNvSpPr>
          <p:nvPr>
            <p:ph type="body" idx="16"/>
          </p:nvPr>
        </p:nvSpPr>
        <p:spPr>
          <a:xfrm>
            <a:off x="849943"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Char char="•"/>
              <a:defRPr/>
            </a:lvl6pPr>
            <a:lvl7pPr marL="3200400" lvl="6" indent="-234950" algn="ctr" rtl="0">
              <a:lnSpc>
                <a:spcPct val="90000"/>
              </a:lnSpc>
              <a:spcBef>
                <a:spcPts val="500"/>
              </a:spcBef>
              <a:spcAft>
                <a:spcPts val="0"/>
              </a:spcAft>
              <a:buSzPts val="100"/>
              <a:buChar char="•"/>
              <a:defRPr/>
            </a:lvl7pPr>
            <a:lvl8pPr marL="3657600" lvl="7" indent="-234950" algn="ctr" rtl="0">
              <a:lnSpc>
                <a:spcPct val="90000"/>
              </a:lnSpc>
              <a:spcBef>
                <a:spcPts val="500"/>
              </a:spcBef>
              <a:spcAft>
                <a:spcPts val="0"/>
              </a:spcAft>
              <a:buSzPts val="100"/>
              <a:buChar char="•"/>
              <a:defRPr/>
            </a:lvl8pPr>
            <a:lvl9pPr marL="4114800" lvl="8" indent="-234950" algn="ctr" rtl="0">
              <a:lnSpc>
                <a:spcPct val="90000"/>
              </a:lnSpc>
              <a:spcBef>
                <a:spcPts val="500"/>
              </a:spcBef>
              <a:spcAft>
                <a:spcPts val="0"/>
              </a:spcAft>
              <a:buSzPts val="100"/>
              <a:buChar char="•"/>
              <a:defRPr/>
            </a:lvl9pPr>
          </a:lstStyle>
          <a:p>
            <a:endParaRPr/>
          </a:p>
        </p:txBody>
      </p:sp>
      <p:sp>
        <p:nvSpPr>
          <p:cNvPr id="97" name="Google Shape;97;p5"/>
          <p:cNvSpPr>
            <a:spLocks noGrp="1"/>
          </p:cNvSpPr>
          <p:nvPr>
            <p:ph type="body" idx="17"/>
          </p:nvPr>
        </p:nvSpPr>
        <p:spPr>
          <a:xfrm>
            <a:off x="3229514"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Char char="•"/>
              <a:defRPr/>
            </a:lvl6pPr>
            <a:lvl7pPr marL="3200400" lvl="6" indent="-234950" algn="ctr" rtl="0">
              <a:lnSpc>
                <a:spcPct val="90000"/>
              </a:lnSpc>
              <a:spcBef>
                <a:spcPts val="500"/>
              </a:spcBef>
              <a:spcAft>
                <a:spcPts val="0"/>
              </a:spcAft>
              <a:buSzPts val="100"/>
              <a:buChar char="•"/>
              <a:defRPr/>
            </a:lvl7pPr>
            <a:lvl8pPr marL="3657600" lvl="7" indent="-234950" algn="ctr" rtl="0">
              <a:lnSpc>
                <a:spcPct val="90000"/>
              </a:lnSpc>
              <a:spcBef>
                <a:spcPts val="500"/>
              </a:spcBef>
              <a:spcAft>
                <a:spcPts val="0"/>
              </a:spcAft>
              <a:buSzPts val="100"/>
              <a:buChar char="•"/>
              <a:defRPr/>
            </a:lvl8pPr>
            <a:lvl9pPr marL="4114800" lvl="8" indent="-234950" algn="ctr" rtl="0">
              <a:lnSpc>
                <a:spcPct val="90000"/>
              </a:lnSpc>
              <a:spcBef>
                <a:spcPts val="500"/>
              </a:spcBef>
              <a:spcAft>
                <a:spcPts val="0"/>
              </a:spcAft>
              <a:buSzPts val="100"/>
              <a:buChar char="•"/>
              <a:defRPr/>
            </a:lvl9pPr>
          </a:lstStyle>
          <a:p>
            <a:endParaRPr/>
          </a:p>
        </p:txBody>
      </p:sp>
      <p:sp>
        <p:nvSpPr>
          <p:cNvPr id="98" name="Google Shape;98;p5"/>
          <p:cNvSpPr>
            <a:spLocks noGrp="1"/>
          </p:cNvSpPr>
          <p:nvPr>
            <p:ph type="body" idx="18"/>
          </p:nvPr>
        </p:nvSpPr>
        <p:spPr>
          <a:xfrm>
            <a:off x="6433118"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99" name="Google Shape;99;p5"/>
          <p:cNvSpPr>
            <a:spLocks noGrp="1"/>
          </p:cNvSpPr>
          <p:nvPr>
            <p:ph type="body" idx="19"/>
          </p:nvPr>
        </p:nvSpPr>
        <p:spPr>
          <a:xfrm>
            <a:off x="6433118"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100" name="Google Shape;100;p5"/>
          <p:cNvSpPr>
            <a:spLocks noGrp="1"/>
          </p:cNvSpPr>
          <p:nvPr>
            <p:ph type="body" idx="20"/>
          </p:nvPr>
        </p:nvSpPr>
        <p:spPr>
          <a:xfrm>
            <a:off x="6433118"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101" name="Google Shape;101;p5"/>
          <p:cNvSpPr>
            <a:spLocks noGrp="1"/>
          </p:cNvSpPr>
          <p:nvPr>
            <p:ph type="body" idx="21"/>
          </p:nvPr>
        </p:nvSpPr>
        <p:spPr>
          <a:xfrm>
            <a:off x="8816150" y="467939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102" name="Google Shape;102;p5"/>
          <p:cNvSpPr>
            <a:spLocks noGrp="1"/>
          </p:cNvSpPr>
          <p:nvPr>
            <p:ph type="body" idx="22"/>
          </p:nvPr>
        </p:nvSpPr>
        <p:spPr>
          <a:xfrm>
            <a:off x="8816150" y="505840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103" name="Google Shape;103;p5"/>
          <p:cNvSpPr>
            <a:spLocks noGrp="1"/>
          </p:cNvSpPr>
          <p:nvPr>
            <p:ph type="body" idx="23"/>
          </p:nvPr>
        </p:nvSpPr>
        <p:spPr>
          <a:xfrm>
            <a:off x="8816150" y="5437418"/>
            <a:ext cx="2312400" cy="323700"/>
          </a:xfrm>
          <a:prstGeom prst="roundRect">
            <a:avLst>
              <a:gd name="adj" fmla="val 17310"/>
            </a:avLst>
          </a:prstGeom>
          <a:solidFill>
            <a:schemeClr val="lt1"/>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SzPts val="1000"/>
              <a:buNone/>
              <a:defRPr sz="1000"/>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Font typeface="Inter"/>
              <a:buChar char="•"/>
              <a:defRPr/>
            </a:lvl6pPr>
            <a:lvl7pPr marL="3200400" lvl="6" indent="-234950" algn="ctr" rtl="0">
              <a:lnSpc>
                <a:spcPct val="90000"/>
              </a:lnSpc>
              <a:spcBef>
                <a:spcPts val="500"/>
              </a:spcBef>
              <a:spcAft>
                <a:spcPts val="0"/>
              </a:spcAft>
              <a:buSzPts val="100"/>
              <a:buFont typeface="Inter"/>
              <a:buChar char="•"/>
              <a:defRPr/>
            </a:lvl7pPr>
            <a:lvl8pPr marL="3657600" lvl="7" indent="-234950" algn="ctr" rtl="0">
              <a:lnSpc>
                <a:spcPct val="90000"/>
              </a:lnSpc>
              <a:spcBef>
                <a:spcPts val="500"/>
              </a:spcBef>
              <a:spcAft>
                <a:spcPts val="0"/>
              </a:spcAft>
              <a:buSzPts val="100"/>
              <a:buFont typeface="Inter"/>
              <a:buChar char="•"/>
              <a:defRPr/>
            </a:lvl8pPr>
            <a:lvl9pPr marL="4114800" lvl="8" indent="-234950" algn="ctr" rtl="0">
              <a:lnSpc>
                <a:spcPct val="90000"/>
              </a:lnSpc>
              <a:spcBef>
                <a:spcPts val="500"/>
              </a:spcBef>
              <a:spcAft>
                <a:spcPts val="0"/>
              </a:spcAft>
              <a:buSzPts val="100"/>
              <a:buFont typeface="Inter"/>
              <a:buChar char="•"/>
              <a:defRPr/>
            </a:lvl9pPr>
          </a:lstStyle>
          <a:p>
            <a:endParaRPr/>
          </a:p>
        </p:txBody>
      </p:sp>
      <p:sp>
        <p:nvSpPr>
          <p:cNvPr id="104" name="Google Shape;104;p5"/>
          <p:cNvSpPr>
            <a:spLocks noGrp="1"/>
          </p:cNvSpPr>
          <p:nvPr>
            <p:ph type="body" idx="24"/>
          </p:nvPr>
        </p:nvSpPr>
        <p:spPr>
          <a:xfrm>
            <a:off x="6433118"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Char char="•"/>
              <a:defRPr/>
            </a:lvl6pPr>
            <a:lvl7pPr marL="3200400" lvl="6" indent="-234950" algn="ctr" rtl="0">
              <a:lnSpc>
                <a:spcPct val="90000"/>
              </a:lnSpc>
              <a:spcBef>
                <a:spcPts val="500"/>
              </a:spcBef>
              <a:spcAft>
                <a:spcPts val="0"/>
              </a:spcAft>
              <a:buSzPts val="100"/>
              <a:buChar char="•"/>
              <a:defRPr/>
            </a:lvl7pPr>
            <a:lvl8pPr marL="3657600" lvl="7" indent="-234950" algn="ctr" rtl="0">
              <a:lnSpc>
                <a:spcPct val="90000"/>
              </a:lnSpc>
              <a:spcBef>
                <a:spcPts val="500"/>
              </a:spcBef>
              <a:spcAft>
                <a:spcPts val="0"/>
              </a:spcAft>
              <a:buSzPts val="100"/>
              <a:buChar char="•"/>
              <a:defRPr/>
            </a:lvl8pPr>
            <a:lvl9pPr marL="4114800" lvl="8" indent="-234950" algn="ctr" rtl="0">
              <a:lnSpc>
                <a:spcPct val="90000"/>
              </a:lnSpc>
              <a:spcBef>
                <a:spcPts val="500"/>
              </a:spcBef>
              <a:spcAft>
                <a:spcPts val="0"/>
              </a:spcAft>
              <a:buSzPts val="100"/>
              <a:buChar char="•"/>
              <a:defRPr/>
            </a:lvl9pPr>
          </a:lstStyle>
          <a:p>
            <a:endParaRPr/>
          </a:p>
        </p:txBody>
      </p:sp>
      <p:sp>
        <p:nvSpPr>
          <p:cNvPr id="105" name="Google Shape;105;p5"/>
          <p:cNvSpPr>
            <a:spLocks noGrp="1"/>
          </p:cNvSpPr>
          <p:nvPr>
            <p:ph type="body" idx="25"/>
          </p:nvPr>
        </p:nvSpPr>
        <p:spPr>
          <a:xfrm>
            <a:off x="8812689" y="4300375"/>
            <a:ext cx="2312400" cy="323700"/>
          </a:xfrm>
          <a:prstGeom prst="roundRect">
            <a:avLst>
              <a:gd name="adj" fmla="val 17310"/>
            </a:avLst>
          </a:prstGeom>
          <a:solidFill>
            <a:schemeClr val="accent2"/>
          </a:solidFill>
          <a:ln>
            <a:noFill/>
          </a:ln>
        </p:spPr>
        <p:txBody>
          <a:bodyPr spcFirstLastPara="1" wrap="square" lIns="0" tIns="36000" rIns="0" bIns="36000" anchor="ctr" anchorCtr="0">
            <a:noAutofit/>
          </a:bodyPr>
          <a:lstStyle>
            <a:lvl1pPr marL="457200" lvl="0" indent="-228600" algn="ctr" rtl="0">
              <a:lnSpc>
                <a:spcPct val="100000"/>
              </a:lnSpc>
              <a:spcBef>
                <a:spcPts val="0"/>
              </a:spcBef>
              <a:spcAft>
                <a:spcPts val="0"/>
              </a:spcAft>
              <a:buClr>
                <a:schemeClr val="lt1"/>
              </a:buClr>
              <a:buSzPts val="1300"/>
              <a:buNone/>
              <a:defRPr sz="1300">
                <a:solidFill>
                  <a:schemeClr val="lt1"/>
                </a:solidFill>
                <a:latin typeface="Didact Gothic"/>
                <a:ea typeface="Didact Gothic"/>
                <a:cs typeface="Didact Gothic"/>
                <a:sym typeface="Didact Gothic"/>
              </a:defRPr>
            </a:lvl1pPr>
            <a:lvl2pPr marL="914400" lvl="1" indent="-228600" algn="ctr" rtl="0">
              <a:lnSpc>
                <a:spcPct val="140000"/>
              </a:lnSpc>
              <a:spcBef>
                <a:spcPts val="0"/>
              </a:spcBef>
              <a:spcAft>
                <a:spcPts val="0"/>
              </a:spcAft>
              <a:buSzPts val="100"/>
              <a:buNone/>
              <a:defRPr sz="100"/>
            </a:lvl2pPr>
            <a:lvl3pPr marL="1371600" lvl="2" indent="-228600" algn="ctr" rtl="0">
              <a:lnSpc>
                <a:spcPct val="140000"/>
              </a:lnSpc>
              <a:spcBef>
                <a:spcPts val="0"/>
              </a:spcBef>
              <a:spcAft>
                <a:spcPts val="0"/>
              </a:spcAft>
              <a:buSzPts val="100"/>
              <a:buNone/>
              <a:defRPr sz="100"/>
            </a:lvl3pPr>
            <a:lvl4pPr marL="1828800" lvl="3" indent="-228600" algn="ctr" rtl="0">
              <a:lnSpc>
                <a:spcPct val="140000"/>
              </a:lnSpc>
              <a:spcBef>
                <a:spcPts val="0"/>
              </a:spcBef>
              <a:spcAft>
                <a:spcPts val="0"/>
              </a:spcAft>
              <a:buSzPts val="100"/>
              <a:buNone/>
              <a:defRPr sz="100"/>
            </a:lvl4pPr>
            <a:lvl5pPr marL="2286000" lvl="4" indent="-228600" algn="ctr" rtl="0">
              <a:lnSpc>
                <a:spcPct val="140000"/>
              </a:lnSpc>
              <a:spcBef>
                <a:spcPts val="0"/>
              </a:spcBef>
              <a:spcAft>
                <a:spcPts val="0"/>
              </a:spcAft>
              <a:buSzPts val="100"/>
              <a:buNone/>
              <a:defRPr sz="100"/>
            </a:lvl5pPr>
            <a:lvl6pPr marL="2743200" lvl="5" indent="-234950" algn="ctr" rtl="0">
              <a:lnSpc>
                <a:spcPct val="90000"/>
              </a:lnSpc>
              <a:spcBef>
                <a:spcPts val="500"/>
              </a:spcBef>
              <a:spcAft>
                <a:spcPts val="0"/>
              </a:spcAft>
              <a:buSzPts val="100"/>
              <a:buChar char="•"/>
              <a:defRPr/>
            </a:lvl6pPr>
            <a:lvl7pPr marL="3200400" lvl="6" indent="-234950" algn="ctr" rtl="0">
              <a:lnSpc>
                <a:spcPct val="90000"/>
              </a:lnSpc>
              <a:spcBef>
                <a:spcPts val="500"/>
              </a:spcBef>
              <a:spcAft>
                <a:spcPts val="0"/>
              </a:spcAft>
              <a:buSzPts val="100"/>
              <a:buChar char="•"/>
              <a:defRPr/>
            </a:lvl7pPr>
            <a:lvl8pPr marL="3657600" lvl="7" indent="-234950" algn="ctr" rtl="0">
              <a:lnSpc>
                <a:spcPct val="90000"/>
              </a:lnSpc>
              <a:spcBef>
                <a:spcPts val="500"/>
              </a:spcBef>
              <a:spcAft>
                <a:spcPts val="0"/>
              </a:spcAft>
              <a:buSzPts val="100"/>
              <a:buChar char="•"/>
              <a:defRPr/>
            </a:lvl8pPr>
            <a:lvl9pPr marL="4114800" lvl="8" indent="-234950" algn="ctr" rtl="0">
              <a:lnSpc>
                <a:spcPct val="90000"/>
              </a:lnSpc>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accent2"/>
        </a:solidFill>
        <a:effectLst/>
      </p:bgPr>
    </p:bg>
    <p:spTree>
      <p:nvGrpSpPr>
        <p:cNvPr id="1" name="Shape 685"/>
        <p:cNvGrpSpPr/>
        <p:nvPr/>
      </p:nvGrpSpPr>
      <p:grpSpPr>
        <a:xfrm>
          <a:off x="0" y="0"/>
          <a:ext cx="0" cy="0"/>
          <a:chOff x="0" y="0"/>
          <a:chExt cx="0" cy="0"/>
        </a:xfrm>
      </p:grpSpPr>
      <p:sp>
        <p:nvSpPr>
          <p:cNvPr id="686" name="Google Shape;686;p32"/>
          <p:cNvSpPr/>
          <p:nvPr/>
        </p:nvSpPr>
        <p:spPr>
          <a:xfrm>
            <a:off x="0" y="0"/>
            <a:ext cx="12193200" cy="6858000"/>
          </a:xfrm>
          <a:prstGeom prst="rect">
            <a:avLst/>
          </a:prstGeom>
          <a:solidFill>
            <a:schemeClr val="accent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200">
              <a:solidFill>
                <a:schemeClr val="lt1"/>
              </a:solidFill>
              <a:latin typeface="Inter"/>
              <a:ea typeface="Inter"/>
              <a:cs typeface="Inter"/>
              <a:sym typeface="Inter"/>
            </a:endParaRPr>
          </a:p>
        </p:txBody>
      </p:sp>
      <p:sp>
        <p:nvSpPr>
          <p:cNvPr id="687" name="Google Shape;687;p32"/>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11500"/>
              <a:buFont typeface="Didact Gothic"/>
              <a:buNone/>
              <a:defRPr sz="115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688" name="Google Shape;688;p32"/>
          <p:cNvGrpSpPr/>
          <p:nvPr/>
        </p:nvGrpSpPr>
        <p:grpSpPr>
          <a:xfrm>
            <a:off x="11648099" y="272519"/>
            <a:ext cx="245452" cy="242128"/>
            <a:chOff x="266542" y="6326171"/>
            <a:chExt cx="245428" cy="242128"/>
          </a:xfrm>
        </p:grpSpPr>
        <p:sp>
          <p:nvSpPr>
            <p:cNvPr id="689" name="Google Shape;689;p3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90" name="Google Shape;690;p3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91" name="Google Shape;691;p3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92" name="Google Shape;692;p3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93" name="Google Shape;693;p3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694" name="Google Shape;694;p3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695" name="Google Shape;695;p3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lt1"/>
                </a:solidFill>
                <a:latin typeface="Inter"/>
                <a:ea typeface="Inter"/>
                <a:cs typeface="Inter"/>
                <a:sym typeface="Inter"/>
              </a:rPr>
              <a:t>Confidential information: do not share without written permission from Owkin, Inc.</a:t>
            </a:r>
            <a:endParaRPr sz="1500"/>
          </a:p>
        </p:txBody>
      </p:sp>
      <p:sp>
        <p:nvSpPr>
          <p:cNvPr id="696" name="Google Shape;696;p32"/>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697" name="Google Shape;697;p32"/>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698" name="Google Shape;698;p32"/>
          <p:cNvSpPr txBox="1">
            <a:spLocks noGrp="1"/>
          </p:cNvSpPr>
          <p:nvPr>
            <p:ph type="subTitle" idx="3"/>
          </p:nvPr>
        </p:nvSpPr>
        <p:spPr>
          <a:xfrm>
            <a:off x="4982225"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699" name="Google Shape;699;p32"/>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00" name="Google Shape;700;p32"/>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01" name="Google Shape;701;p32"/>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02" name="Google Shape;702;p32"/>
          <p:cNvSpPr txBox="1">
            <a:spLocks noGrp="1"/>
          </p:cNvSpPr>
          <p:nvPr>
            <p:ph type="subTitle" idx="7"/>
          </p:nvPr>
        </p:nvSpPr>
        <p:spPr>
          <a:xfrm>
            <a:off x="125720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03" name="Google Shape;703;p32"/>
          <p:cNvSpPr txBox="1">
            <a:spLocks noGrp="1"/>
          </p:cNvSpPr>
          <p:nvPr>
            <p:ph type="subTitle" idx="8"/>
          </p:nvPr>
        </p:nvSpPr>
        <p:spPr>
          <a:xfrm>
            <a:off x="57647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04" name="Google Shape;704;p32"/>
          <p:cNvSpPr txBox="1">
            <a:spLocks noGrp="1"/>
          </p:cNvSpPr>
          <p:nvPr>
            <p:ph type="subTitle" idx="9"/>
          </p:nvPr>
        </p:nvSpPr>
        <p:spPr>
          <a:xfrm>
            <a:off x="4982225"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05" name="Google Shape;705;p32"/>
          <p:cNvSpPr txBox="1">
            <a:spLocks noGrp="1"/>
          </p:cNvSpPr>
          <p:nvPr>
            <p:ph type="subTitle" idx="13"/>
          </p:nvPr>
        </p:nvSpPr>
        <p:spPr>
          <a:xfrm>
            <a:off x="4301500"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06" name="Google Shape;706;p32"/>
          <p:cNvSpPr txBox="1">
            <a:spLocks noGrp="1"/>
          </p:cNvSpPr>
          <p:nvPr>
            <p:ph type="subTitle" idx="14"/>
          </p:nvPr>
        </p:nvSpPr>
        <p:spPr>
          <a:xfrm>
            <a:off x="870725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07" name="Google Shape;707;p32"/>
          <p:cNvSpPr txBox="1">
            <a:spLocks noGrp="1"/>
          </p:cNvSpPr>
          <p:nvPr>
            <p:ph type="subTitle" idx="15"/>
          </p:nvPr>
        </p:nvSpPr>
        <p:spPr>
          <a:xfrm>
            <a:off x="802652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Part 1">
  <p:cSld name="Agenda Part 1">
    <p:bg>
      <p:bgPr>
        <a:solidFill>
          <a:schemeClr val="accent6"/>
        </a:solidFill>
        <a:effectLst/>
      </p:bgPr>
    </p:bg>
    <p:spTree>
      <p:nvGrpSpPr>
        <p:cNvPr id="1" name="Shape 708"/>
        <p:cNvGrpSpPr/>
        <p:nvPr/>
      </p:nvGrpSpPr>
      <p:grpSpPr>
        <a:xfrm>
          <a:off x="0" y="0"/>
          <a:ext cx="0" cy="0"/>
          <a:chOff x="0" y="0"/>
          <a:chExt cx="0" cy="0"/>
        </a:xfrm>
      </p:grpSpPr>
      <p:sp>
        <p:nvSpPr>
          <p:cNvPr id="709" name="Google Shape;709;p33"/>
          <p:cNvSpPr/>
          <p:nvPr/>
        </p:nvSpPr>
        <p:spPr>
          <a:xfrm>
            <a:off x="0" y="0"/>
            <a:ext cx="12193200" cy="6858000"/>
          </a:xfrm>
          <a:prstGeom prst="rect">
            <a:avLst/>
          </a:prstGeom>
          <a:solidFill>
            <a:schemeClr val="accent6"/>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200">
              <a:solidFill>
                <a:schemeClr val="dk1"/>
              </a:solidFill>
              <a:latin typeface="Inter"/>
              <a:ea typeface="Inter"/>
              <a:cs typeface="Inter"/>
              <a:sym typeface="Inter"/>
            </a:endParaRPr>
          </a:p>
        </p:txBody>
      </p:sp>
      <p:grpSp>
        <p:nvGrpSpPr>
          <p:cNvPr id="710" name="Google Shape;710;p33"/>
          <p:cNvGrpSpPr/>
          <p:nvPr/>
        </p:nvGrpSpPr>
        <p:grpSpPr>
          <a:xfrm>
            <a:off x="11648099" y="272519"/>
            <a:ext cx="245452" cy="242128"/>
            <a:chOff x="266542" y="6326171"/>
            <a:chExt cx="245428" cy="242128"/>
          </a:xfrm>
        </p:grpSpPr>
        <p:sp>
          <p:nvSpPr>
            <p:cNvPr id="711" name="Google Shape;711;p3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12" name="Google Shape;712;p3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13" name="Google Shape;713;p3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14" name="Google Shape;714;p3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15" name="Google Shape;715;p3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16" name="Google Shape;716;p3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717" name="Google Shape;717;p33"/>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1500"/>
              <a:buFont typeface="Didact Gothic"/>
              <a:buNone/>
              <a:defRPr sz="115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718" name="Google Shape;718;p3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719" name="Google Shape;719;p33"/>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720" name="Google Shape;720;p33"/>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
        <p:nvSpPr>
          <p:cNvPr id="721" name="Google Shape;721;p33"/>
          <p:cNvSpPr txBox="1">
            <a:spLocks noGrp="1"/>
          </p:cNvSpPr>
          <p:nvPr>
            <p:ph type="subTitle" idx="3"/>
          </p:nvPr>
        </p:nvSpPr>
        <p:spPr>
          <a:xfrm>
            <a:off x="4982225"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722" name="Google Shape;722;p33"/>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
        <p:nvSpPr>
          <p:cNvPr id="723" name="Google Shape;723;p33"/>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724" name="Google Shape;724;p33"/>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
        <p:nvSpPr>
          <p:cNvPr id="725" name="Google Shape;725;p33"/>
          <p:cNvSpPr txBox="1">
            <a:spLocks noGrp="1"/>
          </p:cNvSpPr>
          <p:nvPr>
            <p:ph type="subTitle" idx="7"/>
          </p:nvPr>
        </p:nvSpPr>
        <p:spPr>
          <a:xfrm>
            <a:off x="125720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726" name="Google Shape;726;p33"/>
          <p:cNvSpPr txBox="1">
            <a:spLocks noGrp="1"/>
          </p:cNvSpPr>
          <p:nvPr>
            <p:ph type="subTitle" idx="8"/>
          </p:nvPr>
        </p:nvSpPr>
        <p:spPr>
          <a:xfrm>
            <a:off x="57647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
        <p:nvSpPr>
          <p:cNvPr id="727" name="Google Shape;727;p33"/>
          <p:cNvSpPr txBox="1">
            <a:spLocks noGrp="1"/>
          </p:cNvSpPr>
          <p:nvPr>
            <p:ph type="subTitle" idx="9"/>
          </p:nvPr>
        </p:nvSpPr>
        <p:spPr>
          <a:xfrm>
            <a:off x="4982225"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728" name="Google Shape;728;p33"/>
          <p:cNvSpPr txBox="1">
            <a:spLocks noGrp="1"/>
          </p:cNvSpPr>
          <p:nvPr>
            <p:ph type="subTitle" idx="13"/>
          </p:nvPr>
        </p:nvSpPr>
        <p:spPr>
          <a:xfrm>
            <a:off x="4301500"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
        <p:nvSpPr>
          <p:cNvPr id="729" name="Google Shape;729;p33"/>
          <p:cNvSpPr txBox="1">
            <a:spLocks noGrp="1"/>
          </p:cNvSpPr>
          <p:nvPr>
            <p:ph type="subTitle" idx="14"/>
          </p:nvPr>
        </p:nvSpPr>
        <p:spPr>
          <a:xfrm>
            <a:off x="870725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730" name="Google Shape;730;p33"/>
          <p:cNvSpPr txBox="1">
            <a:spLocks noGrp="1"/>
          </p:cNvSpPr>
          <p:nvPr>
            <p:ph type="subTitle" idx="15"/>
          </p:nvPr>
        </p:nvSpPr>
        <p:spPr>
          <a:xfrm>
            <a:off x="802652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genda Part 2">
  <p:cSld name="Agenda Part 2">
    <p:bg>
      <p:bgPr>
        <a:solidFill>
          <a:schemeClr val="accent4"/>
        </a:solidFill>
        <a:effectLst/>
      </p:bgPr>
    </p:bg>
    <p:spTree>
      <p:nvGrpSpPr>
        <p:cNvPr id="1" name="Shape 731"/>
        <p:cNvGrpSpPr/>
        <p:nvPr/>
      </p:nvGrpSpPr>
      <p:grpSpPr>
        <a:xfrm>
          <a:off x="0" y="0"/>
          <a:ext cx="0" cy="0"/>
          <a:chOff x="0" y="0"/>
          <a:chExt cx="0" cy="0"/>
        </a:xfrm>
      </p:grpSpPr>
      <p:sp>
        <p:nvSpPr>
          <p:cNvPr id="732" name="Google Shape;732;p34"/>
          <p:cNvSpPr/>
          <p:nvPr/>
        </p:nvSpPr>
        <p:spPr>
          <a:xfrm>
            <a:off x="0" y="0"/>
            <a:ext cx="12193200" cy="6858000"/>
          </a:xfrm>
          <a:prstGeom prst="rect">
            <a:avLst/>
          </a:prstGeom>
          <a:solidFill>
            <a:schemeClr val="accent4"/>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200">
              <a:solidFill>
                <a:schemeClr val="lt1"/>
              </a:solidFill>
              <a:latin typeface="Inter"/>
              <a:ea typeface="Inter"/>
              <a:cs typeface="Inter"/>
              <a:sym typeface="Inter"/>
            </a:endParaRPr>
          </a:p>
        </p:txBody>
      </p:sp>
      <p:grpSp>
        <p:nvGrpSpPr>
          <p:cNvPr id="733" name="Google Shape;733;p34"/>
          <p:cNvGrpSpPr/>
          <p:nvPr/>
        </p:nvGrpSpPr>
        <p:grpSpPr>
          <a:xfrm>
            <a:off x="11648099" y="272519"/>
            <a:ext cx="245452" cy="242128"/>
            <a:chOff x="266542" y="6326171"/>
            <a:chExt cx="245428" cy="242128"/>
          </a:xfrm>
        </p:grpSpPr>
        <p:sp>
          <p:nvSpPr>
            <p:cNvPr id="734" name="Google Shape;734;p3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35" name="Google Shape;735;p3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36" name="Google Shape;736;p3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37" name="Google Shape;737;p3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38" name="Google Shape;738;p3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39" name="Google Shape;739;p3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740" name="Google Shape;740;p34"/>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11500"/>
              <a:buFont typeface="Didact Gothic"/>
              <a:buNone/>
              <a:defRPr sz="115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741" name="Google Shape;741;p3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lt1"/>
                </a:solidFill>
                <a:latin typeface="Inter"/>
                <a:ea typeface="Inter"/>
                <a:cs typeface="Inter"/>
                <a:sym typeface="Inter"/>
              </a:rPr>
              <a:t>Confidential information: do not share without written permission from Owkin, Inc.</a:t>
            </a:r>
            <a:endParaRPr sz="1500"/>
          </a:p>
        </p:txBody>
      </p:sp>
      <p:sp>
        <p:nvSpPr>
          <p:cNvPr id="742" name="Google Shape;742;p34"/>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43" name="Google Shape;743;p34"/>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44" name="Google Shape;744;p34"/>
          <p:cNvSpPr txBox="1">
            <a:spLocks noGrp="1"/>
          </p:cNvSpPr>
          <p:nvPr>
            <p:ph type="subTitle" idx="3"/>
          </p:nvPr>
        </p:nvSpPr>
        <p:spPr>
          <a:xfrm>
            <a:off x="4982225"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45" name="Google Shape;745;p34"/>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46" name="Google Shape;746;p34"/>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47" name="Google Shape;747;p34"/>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48" name="Google Shape;748;p34"/>
          <p:cNvSpPr txBox="1">
            <a:spLocks noGrp="1"/>
          </p:cNvSpPr>
          <p:nvPr>
            <p:ph type="subTitle" idx="7"/>
          </p:nvPr>
        </p:nvSpPr>
        <p:spPr>
          <a:xfrm>
            <a:off x="125720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49" name="Google Shape;749;p34"/>
          <p:cNvSpPr txBox="1">
            <a:spLocks noGrp="1"/>
          </p:cNvSpPr>
          <p:nvPr>
            <p:ph type="subTitle" idx="8"/>
          </p:nvPr>
        </p:nvSpPr>
        <p:spPr>
          <a:xfrm>
            <a:off x="57647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50" name="Google Shape;750;p34"/>
          <p:cNvSpPr txBox="1">
            <a:spLocks noGrp="1"/>
          </p:cNvSpPr>
          <p:nvPr>
            <p:ph type="subTitle" idx="9"/>
          </p:nvPr>
        </p:nvSpPr>
        <p:spPr>
          <a:xfrm>
            <a:off x="4982225"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51" name="Google Shape;751;p34"/>
          <p:cNvSpPr txBox="1">
            <a:spLocks noGrp="1"/>
          </p:cNvSpPr>
          <p:nvPr>
            <p:ph type="subTitle" idx="13"/>
          </p:nvPr>
        </p:nvSpPr>
        <p:spPr>
          <a:xfrm>
            <a:off x="4301500"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52" name="Google Shape;752;p34"/>
          <p:cNvSpPr txBox="1">
            <a:spLocks noGrp="1"/>
          </p:cNvSpPr>
          <p:nvPr>
            <p:ph type="subTitle" idx="14"/>
          </p:nvPr>
        </p:nvSpPr>
        <p:spPr>
          <a:xfrm>
            <a:off x="870725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53" name="Google Shape;753;p34"/>
          <p:cNvSpPr txBox="1">
            <a:spLocks noGrp="1"/>
          </p:cNvSpPr>
          <p:nvPr>
            <p:ph type="subTitle" idx="15"/>
          </p:nvPr>
        </p:nvSpPr>
        <p:spPr>
          <a:xfrm>
            <a:off x="802652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genda Part 3">
  <p:cSld name="Agenda Part 3">
    <p:bg>
      <p:bgPr>
        <a:solidFill>
          <a:schemeClr val="accent3"/>
        </a:solidFill>
        <a:effectLst/>
      </p:bgPr>
    </p:bg>
    <p:spTree>
      <p:nvGrpSpPr>
        <p:cNvPr id="1" name="Shape 754"/>
        <p:cNvGrpSpPr/>
        <p:nvPr/>
      </p:nvGrpSpPr>
      <p:grpSpPr>
        <a:xfrm>
          <a:off x="0" y="0"/>
          <a:ext cx="0" cy="0"/>
          <a:chOff x="0" y="0"/>
          <a:chExt cx="0" cy="0"/>
        </a:xfrm>
      </p:grpSpPr>
      <p:sp>
        <p:nvSpPr>
          <p:cNvPr id="755" name="Google Shape;755;p35"/>
          <p:cNvSpPr/>
          <p:nvPr/>
        </p:nvSpPr>
        <p:spPr>
          <a:xfrm>
            <a:off x="0" y="0"/>
            <a:ext cx="12193200" cy="6858000"/>
          </a:xfrm>
          <a:prstGeom prst="rect">
            <a:avLst/>
          </a:prstGeom>
          <a:solidFill>
            <a:schemeClr val="accent3"/>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200">
              <a:solidFill>
                <a:schemeClr val="lt1"/>
              </a:solidFill>
              <a:latin typeface="Inter"/>
              <a:ea typeface="Inter"/>
              <a:cs typeface="Inter"/>
              <a:sym typeface="Inter"/>
            </a:endParaRPr>
          </a:p>
        </p:txBody>
      </p:sp>
      <p:grpSp>
        <p:nvGrpSpPr>
          <p:cNvPr id="756" name="Google Shape;756;p35"/>
          <p:cNvGrpSpPr/>
          <p:nvPr/>
        </p:nvGrpSpPr>
        <p:grpSpPr>
          <a:xfrm>
            <a:off x="11648099" y="272519"/>
            <a:ext cx="245452" cy="242128"/>
            <a:chOff x="266542" y="6326171"/>
            <a:chExt cx="245428" cy="242128"/>
          </a:xfrm>
        </p:grpSpPr>
        <p:sp>
          <p:nvSpPr>
            <p:cNvPr id="757" name="Google Shape;757;p3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58" name="Google Shape;758;p3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59" name="Google Shape;759;p3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60" name="Google Shape;760;p3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61" name="Google Shape;761;p3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62" name="Google Shape;762;p3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763" name="Google Shape;763;p35"/>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11500"/>
              <a:buFont typeface="Didact Gothic"/>
              <a:buNone/>
              <a:defRPr sz="115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764" name="Google Shape;764;p3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lt1"/>
                </a:solidFill>
                <a:latin typeface="Inter"/>
                <a:ea typeface="Inter"/>
                <a:cs typeface="Inter"/>
                <a:sym typeface="Inter"/>
              </a:rPr>
              <a:t>Confidential information: do not share without written permission from Owkin, Inc.</a:t>
            </a:r>
            <a:endParaRPr sz="1500"/>
          </a:p>
        </p:txBody>
      </p:sp>
      <p:sp>
        <p:nvSpPr>
          <p:cNvPr id="765" name="Google Shape;765;p35"/>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66" name="Google Shape;766;p35"/>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67" name="Google Shape;767;p35"/>
          <p:cNvSpPr txBox="1">
            <a:spLocks noGrp="1"/>
          </p:cNvSpPr>
          <p:nvPr>
            <p:ph type="subTitle" idx="3"/>
          </p:nvPr>
        </p:nvSpPr>
        <p:spPr>
          <a:xfrm>
            <a:off x="4982225"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68" name="Google Shape;768;p35"/>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69" name="Google Shape;769;p35"/>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70" name="Google Shape;770;p35"/>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71" name="Google Shape;771;p35"/>
          <p:cNvSpPr txBox="1">
            <a:spLocks noGrp="1"/>
          </p:cNvSpPr>
          <p:nvPr>
            <p:ph type="subTitle" idx="7"/>
          </p:nvPr>
        </p:nvSpPr>
        <p:spPr>
          <a:xfrm>
            <a:off x="125720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72" name="Google Shape;772;p35"/>
          <p:cNvSpPr txBox="1">
            <a:spLocks noGrp="1"/>
          </p:cNvSpPr>
          <p:nvPr>
            <p:ph type="subTitle" idx="8"/>
          </p:nvPr>
        </p:nvSpPr>
        <p:spPr>
          <a:xfrm>
            <a:off x="57647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73" name="Google Shape;773;p35"/>
          <p:cNvSpPr txBox="1">
            <a:spLocks noGrp="1"/>
          </p:cNvSpPr>
          <p:nvPr>
            <p:ph type="subTitle" idx="9"/>
          </p:nvPr>
        </p:nvSpPr>
        <p:spPr>
          <a:xfrm>
            <a:off x="4982225"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74" name="Google Shape;774;p35"/>
          <p:cNvSpPr txBox="1">
            <a:spLocks noGrp="1"/>
          </p:cNvSpPr>
          <p:nvPr>
            <p:ph type="subTitle" idx="13"/>
          </p:nvPr>
        </p:nvSpPr>
        <p:spPr>
          <a:xfrm>
            <a:off x="4301500"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75" name="Google Shape;775;p35"/>
          <p:cNvSpPr txBox="1">
            <a:spLocks noGrp="1"/>
          </p:cNvSpPr>
          <p:nvPr>
            <p:ph type="subTitle" idx="14"/>
          </p:nvPr>
        </p:nvSpPr>
        <p:spPr>
          <a:xfrm>
            <a:off x="870725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76" name="Google Shape;776;p35"/>
          <p:cNvSpPr txBox="1">
            <a:spLocks noGrp="1"/>
          </p:cNvSpPr>
          <p:nvPr>
            <p:ph type="subTitle" idx="15"/>
          </p:nvPr>
        </p:nvSpPr>
        <p:spPr>
          <a:xfrm>
            <a:off x="802652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genda Part 4">
  <p:cSld name="Agenda Part 4">
    <p:bg>
      <p:bgPr>
        <a:solidFill>
          <a:schemeClr val="accent1"/>
        </a:solidFill>
        <a:effectLst/>
      </p:bgPr>
    </p:bg>
    <p:spTree>
      <p:nvGrpSpPr>
        <p:cNvPr id="1" name="Shape 777"/>
        <p:cNvGrpSpPr/>
        <p:nvPr/>
      </p:nvGrpSpPr>
      <p:grpSpPr>
        <a:xfrm>
          <a:off x="0" y="0"/>
          <a:ext cx="0" cy="0"/>
          <a:chOff x="0" y="0"/>
          <a:chExt cx="0" cy="0"/>
        </a:xfrm>
      </p:grpSpPr>
      <p:sp>
        <p:nvSpPr>
          <p:cNvPr id="778" name="Google Shape;778;p36"/>
          <p:cNvSpPr/>
          <p:nvPr/>
        </p:nvSpPr>
        <p:spPr>
          <a:xfrm>
            <a:off x="0" y="0"/>
            <a:ext cx="12193200" cy="6858000"/>
          </a:xfrm>
          <a:prstGeom prst="rect">
            <a:avLst/>
          </a:prstGeom>
          <a:solidFill>
            <a:schemeClr val="accent1"/>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200">
              <a:solidFill>
                <a:schemeClr val="lt1"/>
              </a:solidFill>
              <a:latin typeface="Inter"/>
              <a:ea typeface="Inter"/>
              <a:cs typeface="Inter"/>
              <a:sym typeface="Inter"/>
            </a:endParaRPr>
          </a:p>
        </p:txBody>
      </p:sp>
      <p:grpSp>
        <p:nvGrpSpPr>
          <p:cNvPr id="779" name="Google Shape;779;p36"/>
          <p:cNvGrpSpPr/>
          <p:nvPr/>
        </p:nvGrpSpPr>
        <p:grpSpPr>
          <a:xfrm>
            <a:off x="11648099" y="272519"/>
            <a:ext cx="245452" cy="242128"/>
            <a:chOff x="266542" y="6326171"/>
            <a:chExt cx="245428" cy="242128"/>
          </a:xfrm>
        </p:grpSpPr>
        <p:sp>
          <p:nvSpPr>
            <p:cNvPr id="780" name="Google Shape;780;p3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81" name="Google Shape;781;p3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82" name="Google Shape;782;p3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83" name="Google Shape;783;p3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84" name="Google Shape;784;p3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785" name="Google Shape;785;p3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lt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786" name="Google Shape;786;p36"/>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11500"/>
              <a:buFont typeface="Didact Gothic"/>
              <a:buNone/>
              <a:defRPr sz="115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787" name="Google Shape;787;p3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lt1"/>
                </a:solidFill>
                <a:latin typeface="Inter"/>
                <a:ea typeface="Inter"/>
                <a:cs typeface="Inter"/>
                <a:sym typeface="Inter"/>
              </a:rPr>
              <a:t>Confidential information: do not share without written permission from Owkin, Inc.</a:t>
            </a:r>
            <a:endParaRPr sz="1500"/>
          </a:p>
        </p:txBody>
      </p:sp>
      <p:sp>
        <p:nvSpPr>
          <p:cNvPr id="788" name="Google Shape;788;p36"/>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89" name="Google Shape;789;p36"/>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90" name="Google Shape;790;p36"/>
          <p:cNvSpPr txBox="1">
            <a:spLocks noGrp="1"/>
          </p:cNvSpPr>
          <p:nvPr>
            <p:ph type="subTitle" idx="3"/>
          </p:nvPr>
        </p:nvSpPr>
        <p:spPr>
          <a:xfrm>
            <a:off x="4982225"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91" name="Google Shape;791;p36"/>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92" name="Google Shape;792;p36"/>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93" name="Google Shape;793;p36"/>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94" name="Google Shape;794;p36"/>
          <p:cNvSpPr txBox="1">
            <a:spLocks noGrp="1"/>
          </p:cNvSpPr>
          <p:nvPr>
            <p:ph type="subTitle" idx="7"/>
          </p:nvPr>
        </p:nvSpPr>
        <p:spPr>
          <a:xfrm>
            <a:off x="125720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95" name="Google Shape;795;p36"/>
          <p:cNvSpPr txBox="1">
            <a:spLocks noGrp="1"/>
          </p:cNvSpPr>
          <p:nvPr>
            <p:ph type="subTitle" idx="8"/>
          </p:nvPr>
        </p:nvSpPr>
        <p:spPr>
          <a:xfrm>
            <a:off x="57647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96" name="Google Shape;796;p36"/>
          <p:cNvSpPr txBox="1">
            <a:spLocks noGrp="1"/>
          </p:cNvSpPr>
          <p:nvPr>
            <p:ph type="subTitle" idx="9"/>
          </p:nvPr>
        </p:nvSpPr>
        <p:spPr>
          <a:xfrm>
            <a:off x="4982225"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97" name="Google Shape;797;p36"/>
          <p:cNvSpPr txBox="1">
            <a:spLocks noGrp="1"/>
          </p:cNvSpPr>
          <p:nvPr>
            <p:ph type="subTitle" idx="13"/>
          </p:nvPr>
        </p:nvSpPr>
        <p:spPr>
          <a:xfrm>
            <a:off x="4301500"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
        <p:nvSpPr>
          <p:cNvPr id="798" name="Google Shape;798;p36"/>
          <p:cNvSpPr txBox="1">
            <a:spLocks noGrp="1"/>
          </p:cNvSpPr>
          <p:nvPr>
            <p:ph type="subTitle" idx="14"/>
          </p:nvPr>
        </p:nvSpPr>
        <p:spPr>
          <a:xfrm>
            <a:off x="870725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500"/>
              </a:spcBef>
              <a:spcAft>
                <a:spcPts val="0"/>
              </a:spcAft>
              <a:buClr>
                <a:schemeClr val="lt1"/>
              </a:buClr>
              <a:buSzPts val="100"/>
              <a:buNone/>
              <a:defRPr>
                <a:solidFill>
                  <a:schemeClr val="lt1"/>
                </a:solidFill>
              </a:defRPr>
            </a:lvl6pPr>
            <a:lvl7pPr lvl="6" rtl="0">
              <a:spcBef>
                <a:spcPts val="500"/>
              </a:spcBef>
              <a:spcAft>
                <a:spcPts val="0"/>
              </a:spcAft>
              <a:buClr>
                <a:schemeClr val="lt1"/>
              </a:buClr>
              <a:buSzPts val="100"/>
              <a:buNone/>
              <a:defRPr>
                <a:solidFill>
                  <a:schemeClr val="lt1"/>
                </a:solidFill>
              </a:defRPr>
            </a:lvl7pPr>
            <a:lvl8pPr lvl="7" rtl="0">
              <a:spcBef>
                <a:spcPts val="500"/>
              </a:spcBef>
              <a:spcAft>
                <a:spcPts val="0"/>
              </a:spcAft>
              <a:buClr>
                <a:schemeClr val="lt1"/>
              </a:buClr>
              <a:buSzPts val="100"/>
              <a:buNone/>
              <a:defRPr>
                <a:solidFill>
                  <a:schemeClr val="lt1"/>
                </a:solidFill>
              </a:defRPr>
            </a:lvl8pPr>
            <a:lvl9pPr lvl="8" rtl="0">
              <a:spcBef>
                <a:spcPts val="500"/>
              </a:spcBef>
              <a:spcAft>
                <a:spcPts val="0"/>
              </a:spcAft>
              <a:buClr>
                <a:schemeClr val="lt1"/>
              </a:buClr>
              <a:buSzPts val="100"/>
              <a:buNone/>
              <a:defRPr>
                <a:solidFill>
                  <a:schemeClr val="lt1"/>
                </a:solidFill>
              </a:defRPr>
            </a:lvl9pPr>
          </a:lstStyle>
          <a:p>
            <a:endParaRPr/>
          </a:p>
        </p:txBody>
      </p:sp>
      <p:sp>
        <p:nvSpPr>
          <p:cNvPr id="799" name="Google Shape;799;p36"/>
          <p:cNvSpPr txBox="1">
            <a:spLocks noGrp="1"/>
          </p:cNvSpPr>
          <p:nvPr>
            <p:ph type="subTitle" idx="15"/>
          </p:nvPr>
        </p:nvSpPr>
        <p:spPr>
          <a:xfrm>
            <a:off x="802652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lt1"/>
              </a:buClr>
              <a:buSzPts val="1500"/>
              <a:buNone/>
              <a:defRPr sz="1500">
                <a:solidFill>
                  <a:schemeClr val="lt1"/>
                </a:solidFill>
              </a:defRPr>
            </a:lvl1pPr>
            <a:lvl2pPr lvl="1" algn="ctr" rtl="0">
              <a:spcBef>
                <a:spcPts val="0"/>
              </a:spcBef>
              <a:spcAft>
                <a:spcPts val="0"/>
              </a:spcAft>
              <a:buClr>
                <a:schemeClr val="lt1"/>
              </a:buClr>
              <a:buSzPts val="1100"/>
              <a:buNone/>
              <a:defRPr>
                <a:solidFill>
                  <a:schemeClr val="lt1"/>
                </a:solidFill>
              </a:defRPr>
            </a:lvl2pPr>
            <a:lvl3pPr lvl="2" algn="ctr" rtl="0">
              <a:spcBef>
                <a:spcPts val="0"/>
              </a:spcBef>
              <a:spcAft>
                <a:spcPts val="0"/>
              </a:spcAft>
              <a:buClr>
                <a:schemeClr val="lt1"/>
              </a:buClr>
              <a:buSzPts val="1100"/>
              <a:buNone/>
              <a:defRPr>
                <a:solidFill>
                  <a:schemeClr val="lt1"/>
                </a:solidFill>
              </a:defRPr>
            </a:lvl3pPr>
            <a:lvl4pPr lvl="3" algn="ctr" rtl="0">
              <a:spcBef>
                <a:spcPts val="0"/>
              </a:spcBef>
              <a:spcAft>
                <a:spcPts val="0"/>
              </a:spcAft>
              <a:buClr>
                <a:schemeClr val="lt1"/>
              </a:buClr>
              <a:buSzPts val="1100"/>
              <a:buNone/>
              <a:defRPr>
                <a:solidFill>
                  <a:schemeClr val="lt1"/>
                </a:solidFill>
              </a:defRPr>
            </a:lvl4pPr>
            <a:lvl5pPr lvl="4" algn="ctr" rtl="0">
              <a:spcBef>
                <a:spcPts val="0"/>
              </a:spcBef>
              <a:spcAft>
                <a:spcPts val="0"/>
              </a:spcAft>
              <a:buClr>
                <a:schemeClr val="lt1"/>
              </a:buClr>
              <a:buSzPts val="1100"/>
              <a:buNone/>
              <a:defRPr>
                <a:solidFill>
                  <a:schemeClr val="lt1"/>
                </a:solidFill>
              </a:defRPr>
            </a:lvl5pPr>
            <a:lvl6pPr lvl="5" algn="ctr" rtl="0">
              <a:spcBef>
                <a:spcPts val="500"/>
              </a:spcBef>
              <a:spcAft>
                <a:spcPts val="0"/>
              </a:spcAft>
              <a:buClr>
                <a:schemeClr val="lt1"/>
              </a:buClr>
              <a:buSzPts val="100"/>
              <a:buNone/>
              <a:defRPr>
                <a:solidFill>
                  <a:schemeClr val="lt1"/>
                </a:solidFill>
              </a:defRPr>
            </a:lvl6pPr>
            <a:lvl7pPr lvl="6" algn="ctr" rtl="0">
              <a:spcBef>
                <a:spcPts val="500"/>
              </a:spcBef>
              <a:spcAft>
                <a:spcPts val="0"/>
              </a:spcAft>
              <a:buClr>
                <a:schemeClr val="lt1"/>
              </a:buClr>
              <a:buSzPts val="100"/>
              <a:buNone/>
              <a:defRPr>
                <a:solidFill>
                  <a:schemeClr val="lt1"/>
                </a:solidFill>
              </a:defRPr>
            </a:lvl7pPr>
            <a:lvl8pPr lvl="7" algn="ctr" rtl="0">
              <a:spcBef>
                <a:spcPts val="500"/>
              </a:spcBef>
              <a:spcAft>
                <a:spcPts val="0"/>
              </a:spcAft>
              <a:buClr>
                <a:schemeClr val="lt1"/>
              </a:buClr>
              <a:buSzPts val="100"/>
              <a:buNone/>
              <a:defRPr>
                <a:solidFill>
                  <a:schemeClr val="lt1"/>
                </a:solidFill>
              </a:defRPr>
            </a:lvl8pPr>
            <a:lvl9pPr lvl="8" algn="ctr" rtl="0">
              <a:spcBef>
                <a:spcPts val="500"/>
              </a:spcBef>
              <a:spcAft>
                <a:spcPts val="0"/>
              </a:spcAft>
              <a:buClr>
                <a:schemeClr val="lt1"/>
              </a:buClr>
              <a:buSzPts val="1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Part 5">
  <p:cSld name="Agenda Part 5">
    <p:bg>
      <p:bgPr>
        <a:solidFill>
          <a:schemeClr val="accent5"/>
        </a:solidFill>
        <a:effectLst/>
      </p:bgPr>
    </p:bg>
    <p:spTree>
      <p:nvGrpSpPr>
        <p:cNvPr id="1" name="Shape 800"/>
        <p:cNvGrpSpPr/>
        <p:nvPr/>
      </p:nvGrpSpPr>
      <p:grpSpPr>
        <a:xfrm>
          <a:off x="0" y="0"/>
          <a:ext cx="0" cy="0"/>
          <a:chOff x="0" y="0"/>
          <a:chExt cx="0" cy="0"/>
        </a:xfrm>
      </p:grpSpPr>
      <p:sp>
        <p:nvSpPr>
          <p:cNvPr id="801" name="Google Shape;801;p37"/>
          <p:cNvSpPr/>
          <p:nvPr/>
        </p:nvSpPr>
        <p:spPr>
          <a:xfrm>
            <a:off x="0" y="0"/>
            <a:ext cx="12193200" cy="6858000"/>
          </a:xfrm>
          <a:prstGeom prst="rect">
            <a:avLst/>
          </a:prstGeom>
          <a:solidFill>
            <a:schemeClr val="accent5"/>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200">
              <a:solidFill>
                <a:schemeClr val="dk1"/>
              </a:solidFill>
              <a:latin typeface="Inter"/>
              <a:ea typeface="Inter"/>
              <a:cs typeface="Inter"/>
              <a:sym typeface="Inter"/>
            </a:endParaRPr>
          </a:p>
        </p:txBody>
      </p:sp>
      <p:grpSp>
        <p:nvGrpSpPr>
          <p:cNvPr id="802" name="Google Shape;802;p37"/>
          <p:cNvGrpSpPr/>
          <p:nvPr/>
        </p:nvGrpSpPr>
        <p:grpSpPr>
          <a:xfrm>
            <a:off x="11648099" y="272519"/>
            <a:ext cx="245452" cy="242128"/>
            <a:chOff x="266542" y="6326171"/>
            <a:chExt cx="245428" cy="242128"/>
          </a:xfrm>
        </p:grpSpPr>
        <p:sp>
          <p:nvSpPr>
            <p:cNvPr id="803" name="Google Shape;803;p3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04" name="Google Shape;804;p3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05" name="Google Shape;805;p3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06" name="Google Shape;806;p3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07" name="Google Shape;807;p3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08" name="Google Shape;808;p3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809" name="Google Shape;809;p37"/>
          <p:cNvSpPr txBox="1">
            <a:spLocks noGrp="1"/>
          </p:cNvSpPr>
          <p:nvPr>
            <p:ph type="title"/>
          </p:nvPr>
        </p:nvSpPr>
        <p:spPr>
          <a:xfrm>
            <a:off x="775215" y="760169"/>
            <a:ext cx="10408200" cy="17541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1500"/>
              <a:buFont typeface="Didact Gothic"/>
              <a:buNone/>
              <a:defRPr sz="115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10" name="Google Shape;810;p3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811" name="Google Shape;811;p37"/>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812" name="Google Shape;812;p37"/>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
        <p:nvSpPr>
          <p:cNvPr id="813" name="Google Shape;813;p37"/>
          <p:cNvSpPr txBox="1">
            <a:spLocks noGrp="1"/>
          </p:cNvSpPr>
          <p:nvPr>
            <p:ph type="subTitle" idx="3"/>
          </p:nvPr>
        </p:nvSpPr>
        <p:spPr>
          <a:xfrm>
            <a:off x="4982225"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814" name="Google Shape;814;p37"/>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
        <p:nvSpPr>
          <p:cNvPr id="815" name="Google Shape;815;p37"/>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816" name="Google Shape;816;p37"/>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
        <p:nvSpPr>
          <p:cNvPr id="817" name="Google Shape;817;p37"/>
          <p:cNvSpPr txBox="1">
            <a:spLocks noGrp="1"/>
          </p:cNvSpPr>
          <p:nvPr>
            <p:ph type="subTitle" idx="7"/>
          </p:nvPr>
        </p:nvSpPr>
        <p:spPr>
          <a:xfrm>
            <a:off x="125720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818" name="Google Shape;818;p37"/>
          <p:cNvSpPr txBox="1">
            <a:spLocks noGrp="1"/>
          </p:cNvSpPr>
          <p:nvPr>
            <p:ph type="subTitle" idx="8"/>
          </p:nvPr>
        </p:nvSpPr>
        <p:spPr>
          <a:xfrm>
            <a:off x="57647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
        <p:nvSpPr>
          <p:cNvPr id="819" name="Google Shape;819;p37"/>
          <p:cNvSpPr txBox="1">
            <a:spLocks noGrp="1"/>
          </p:cNvSpPr>
          <p:nvPr>
            <p:ph type="subTitle" idx="9"/>
          </p:nvPr>
        </p:nvSpPr>
        <p:spPr>
          <a:xfrm>
            <a:off x="4982225"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820" name="Google Shape;820;p37"/>
          <p:cNvSpPr txBox="1">
            <a:spLocks noGrp="1"/>
          </p:cNvSpPr>
          <p:nvPr>
            <p:ph type="subTitle" idx="13"/>
          </p:nvPr>
        </p:nvSpPr>
        <p:spPr>
          <a:xfrm>
            <a:off x="4301500"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
        <p:nvSpPr>
          <p:cNvPr id="821" name="Google Shape;821;p37"/>
          <p:cNvSpPr txBox="1">
            <a:spLocks noGrp="1"/>
          </p:cNvSpPr>
          <p:nvPr>
            <p:ph type="subTitle" idx="14"/>
          </p:nvPr>
        </p:nvSpPr>
        <p:spPr>
          <a:xfrm>
            <a:off x="8707250" y="5662500"/>
            <a:ext cx="2652300" cy="366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500"/>
              <a:buNone/>
              <a:defRPr sz="1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500"/>
              </a:spcBef>
              <a:spcAft>
                <a:spcPts val="0"/>
              </a:spcAft>
              <a:buSzPts val="100"/>
              <a:buNone/>
              <a:defRPr/>
            </a:lvl6pPr>
            <a:lvl7pPr lvl="6" rtl="0">
              <a:spcBef>
                <a:spcPts val="500"/>
              </a:spcBef>
              <a:spcAft>
                <a:spcPts val="0"/>
              </a:spcAft>
              <a:buSzPts val="100"/>
              <a:buNone/>
              <a:defRPr/>
            </a:lvl7pPr>
            <a:lvl8pPr lvl="7" rtl="0">
              <a:spcBef>
                <a:spcPts val="500"/>
              </a:spcBef>
              <a:spcAft>
                <a:spcPts val="0"/>
              </a:spcAft>
              <a:buSzPts val="100"/>
              <a:buNone/>
              <a:defRPr/>
            </a:lvl8pPr>
            <a:lvl9pPr lvl="8" rtl="0">
              <a:spcBef>
                <a:spcPts val="500"/>
              </a:spcBef>
              <a:spcAft>
                <a:spcPts val="0"/>
              </a:spcAft>
              <a:buSzPts val="100"/>
              <a:buNone/>
              <a:defRPr/>
            </a:lvl9pPr>
          </a:lstStyle>
          <a:p>
            <a:endParaRPr/>
          </a:p>
        </p:txBody>
      </p:sp>
      <p:sp>
        <p:nvSpPr>
          <p:cNvPr id="822" name="Google Shape;822;p37"/>
          <p:cNvSpPr txBox="1">
            <a:spLocks noGrp="1"/>
          </p:cNvSpPr>
          <p:nvPr>
            <p:ph type="subTitle" idx="15"/>
          </p:nvPr>
        </p:nvSpPr>
        <p:spPr>
          <a:xfrm>
            <a:off x="8026525" y="5662500"/>
            <a:ext cx="595200" cy="366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500"/>
              <a:buNone/>
              <a:defRPr sz="1500"/>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500"/>
              </a:spcBef>
              <a:spcAft>
                <a:spcPts val="0"/>
              </a:spcAft>
              <a:buSzPts val="100"/>
              <a:buNone/>
              <a:defRPr/>
            </a:lvl6pPr>
            <a:lvl7pPr lvl="6" algn="ctr" rtl="0">
              <a:spcBef>
                <a:spcPts val="500"/>
              </a:spcBef>
              <a:spcAft>
                <a:spcPts val="0"/>
              </a:spcAft>
              <a:buSzPts val="100"/>
              <a:buNone/>
              <a:defRPr/>
            </a:lvl7pPr>
            <a:lvl8pPr lvl="7" algn="ctr" rtl="0">
              <a:spcBef>
                <a:spcPts val="500"/>
              </a:spcBef>
              <a:spcAft>
                <a:spcPts val="0"/>
              </a:spcAft>
              <a:buSzPts val="100"/>
              <a:buNone/>
              <a:defRPr/>
            </a:lvl8pPr>
            <a:lvl9pPr lvl="8" algn="ctr" rtl="0">
              <a:spcBef>
                <a:spcPts val="500"/>
              </a:spcBef>
              <a:spcAft>
                <a:spcPts val="0"/>
              </a:spcAft>
              <a:buSzPts val="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xt slide 3">
  <p:cSld name="Text slide 3">
    <p:bg>
      <p:bgPr>
        <a:solidFill>
          <a:schemeClr val="dk2"/>
        </a:solidFill>
        <a:effectLst/>
      </p:bgPr>
    </p:bg>
    <p:spTree>
      <p:nvGrpSpPr>
        <p:cNvPr id="1" name="Shape 823"/>
        <p:cNvGrpSpPr/>
        <p:nvPr/>
      </p:nvGrpSpPr>
      <p:grpSpPr>
        <a:xfrm>
          <a:off x="0" y="0"/>
          <a:ext cx="0" cy="0"/>
          <a:chOff x="0" y="0"/>
          <a:chExt cx="0" cy="0"/>
        </a:xfrm>
      </p:grpSpPr>
      <p:sp>
        <p:nvSpPr>
          <p:cNvPr id="824" name="Google Shape;824;p38"/>
          <p:cNvSpPr txBox="1">
            <a:spLocks noGrp="1"/>
          </p:cNvSpPr>
          <p:nvPr>
            <p:ph type="body" idx="1"/>
          </p:nvPr>
        </p:nvSpPr>
        <p:spPr>
          <a:xfrm>
            <a:off x="839870" y="2230185"/>
            <a:ext cx="1205100" cy="7020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25" name="Google Shape;825;p38"/>
          <p:cNvSpPr txBox="1">
            <a:spLocks noGrp="1"/>
          </p:cNvSpPr>
          <p:nvPr>
            <p:ph type="body" idx="2"/>
          </p:nvPr>
        </p:nvSpPr>
        <p:spPr>
          <a:xfrm>
            <a:off x="5135306" y="2230185"/>
            <a:ext cx="1205100" cy="7020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grpSp>
        <p:nvGrpSpPr>
          <p:cNvPr id="826" name="Google Shape;826;p38"/>
          <p:cNvGrpSpPr/>
          <p:nvPr/>
        </p:nvGrpSpPr>
        <p:grpSpPr>
          <a:xfrm>
            <a:off x="11648099" y="272519"/>
            <a:ext cx="245452" cy="242128"/>
            <a:chOff x="266542" y="6326171"/>
            <a:chExt cx="245428" cy="242128"/>
          </a:xfrm>
        </p:grpSpPr>
        <p:sp>
          <p:nvSpPr>
            <p:cNvPr id="827" name="Google Shape;827;p3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28" name="Google Shape;828;p3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29" name="Google Shape;829;p3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30" name="Google Shape;830;p3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31" name="Google Shape;831;p3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32" name="Google Shape;832;p3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833" name="Google Shape;833;p3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pic>
        <p:nvPicPr>
          <p:cNvPr id="834" name="Google Shape;834;p38"/>
          <p:cNvPicPr preferRelativeResize="0"/>
          <p:nvPr/>
        </p:nvPicPr>
        <p:blipFill rotWithShape="1">
          <a:blip r:embed="rId2">
            <a:alphaModFix/>
          </a:blip>
          <a:srcRect/>
          <a:stretch/>
        </p:blipFill>
        <p:spPr>
          <a:xfrm rot="-1309179" flipH="1">
            <a:off x="8433227" y="-1377354"/>
            <a:ext cx="4620720" cy="4620720"/>
          </a:xfrm>
          <a:prstGeom prst="rect">
            <a:avLst/>
          </a:prstGeom>
          <a:noFill/>
          <a:ln>
            <a:noFill/>
          </a:ln>
        </p:spPr>
      </p:pic>
      <p:sp>
        <p:nvSpPr>
          <p:cNvPr id="835" name="Google Shape;835;p38"/>
          <p:cNvSpPr txBox="1">
            <a:spLocks noGrp="1"/>
          </p:cNvSpPr>
          <p:nvPr>
            <p:ph type="title"/>
          </p:nvPr>
        </p:nvSpPr>
        <p:spPr>
          <a:xfrm>
            <a:off x="252019" y="473092"/>
            <a:ext cx="5815500" cy="8616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6000"/>
              <a:buFont typeface="Didact Gothic"/>
              <a:buNone/>
              <a:defRPr sz="60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36" name="Google Shape;836;p38"/>
          <p:cNvSpPr txBox="1">
            <a:spLocks noGrp="1"/>
          </p:cNvSpPr>
          <p:nvPr>
            <p:ph type="body" idx="3"/>
          </p:nvPr>
        </p:nvSpPr>
        <p:spPr>
          <a:xfrm>
            <a:off x="839870" y="3228885"/>
            <a:ext cx="1205100" cy="7020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37" name="Google Shape;837;p38"/>
          <p:cNvSpPr txBox="1">
            <a:spLocks noGrp="1"/>
          </p:cNvSpPr>
          <p:nvPr>
            <p:ph type="body" idx="4"/>
          </p:nvPr>
        </p:nvSpPr>
        <p:spPr>
          <a:xfrm>
            <a:off x="5135306" y="3228885"/>
            <a:ext cx="1205100" cy="7020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38" name="Google Shape;838;p38"/>
          <p:cNvSpPr txBox="1">
            <a:spLocks noGrp="1"/>
          </p:cNvSpPr>
          <p:nvPr>
            <p:ph type="body" idx="5"/>
          </p:nvPr>
        </p:nvSpPr>
        <p:spPr>
          <a:xfrm>
            <a:off x="839870" y="4311470"/>
            <a:ext cx="1205100" cy="7020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39" name="Google Shape;839;p38"/>
          <p:cNvSpPr txBox="1">
            <a:spLocks noGrp="1"/>
          </p:cNvSpPr>
          <p:nvPr>
            <p:ph type="body" idx="6"/>
          </p:nvPr>
        </p:nvSpPr>
        <p:spPr>
          <a:xfrm>
            <a:off x="5135306" y="4311470"/>
            <a:ext cx="1205100" cy="7020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40" name="Google Shape;840;p38"/>
          <p:cNvSpPr txBox="1">
            <a:spLocks noGrp="1"/>
          </p:cNvSpPr>
          <p:nvPr>
            <p:ph type="body" idx="7"/>
          </p:nvPr>
        </p:nvSpPr>
        <p:spPr>
          <a:xfrm>
            <a:off x="839870" y="5448946"/>
            <a:ext cx="1205100" cy="7020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41" name="Google Shape;841;p38"/>
          <p:cNvSpPr txBox="1">
            <a:spLocks noGrp="1"/>
          </p:cNvSpPr>
          <p:nvPr>
            <p:ph type="body" idx="8"/>
          </p:nvPr>
        </p:nvSpPr>
        <p:spPr>
          <a:xfrm>
            <a:off x="5135306" y="5448946"/>
            <a:ext cx="1205100" cy="7020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Clr>
                <a:schemeClr val="dk1"/>
              </a:buClr>
              <a:buSzPts val="4800"/>
              <a:buNone/>
              <a:defRPr sz="4800">
                <a:solidFill>
                  <a:schemeClr val="dk1"/>
                </a:solidFill>
                <a:latin typeface="Inter ExtraLight"/>
                <a:ea typeface="Inter ExtraLight"/>
                <a:cs typeface="Inter ExtraLight"/>
                <a:sym typeface="Inter ExtraLight"/>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42" name="Google Shape;842;p3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843" name="Google Shape;843;p38"/>
          <p:cNvSpPr txBox="1">
            <a:spLocks noGrp="1"/>
          </p:cNvSpPr>
          <p:nvPr>
            <p:ph type="subTitle" idx="9"/>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844" name="Google Shape;844;p38"/>
          <p:cNvSpPr txBox="1">
            <a:spLocks noGrp="1"/>
          </p:cNvSpPr>
          <p:nvPr>
            <p:ph type="body" idx="13"/>
          </p:nvPr>
        </p:nvSpPr>
        <p:spPr>
          <a:xfrm>
            <a:off x="2129550" y="2230175"/>
            <a:ext cx="2585700" cy="7020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Char char="→"/>
              <a:defRPr/>
            </a:lvl1pPr>
            <a:lvl2pPr marL="914400" lvl="1" indent="-298450" rtl="0">
              <a:lnSpc>
                <a:spcPct val="100000"/>
              </a:lnSpc>
              <a:spcBef>
                <a:spcPts val="0"/>
              </a:spcBef>
              <a:spcAft>
                <a:spcPts val="0"/>
              </a:spcAft>
              <a:buSzPts val="1100"/>
              <a:buChar char="→"/>
              <a:defRPr/>
            </a:lvl2pPr>
            <a:lvl3pPr marL="1371600" lvl="2" indent="-298450" rtl="0">
              <a:lnSpc>
                <a:spcPct val="100000"/>
              </a:lnSpc>
              <a:spcBef>
                <a:spcPts val="0"/>
              </a:spcBef>
              <a:spcAft>
                <a:spcPts val="0"/>
              </a:spcAft>
              <a:buSzPts val="1100"/>
              <a:buChar char="→"/>
              <a:defRPr/>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34950" rtl="0">
              <a:lnSpc>
                <a:spcPct val="100000"/>
              </a:lnSpc>
              <a:spcBef>
                <a:spcPts val="500"/>
              </a:spcBef>
              <a:spcAft>
                <a:spcPts val="0"/>
              </a:spcAft>
              <a:buSzPts val="100"/>
              <a:buChar char="•"/>
              <a:defRPr/>
            </a:lvl6pPr>
            <a:lvl7pPr marL="3200400" lvl="6" indent="-234950" rtl="0">
              <a:lnSpc>
                <a:spcPct val="100000"/>
              </a:lnSpc>
              <a:spcBef>
                <a:spcPts val="500"/>
              </a:spcBef>
              <a:spcAft>
                <a:spcPts val="0"/>
              </a:spcAft>
              <a:buSzPts val="100"/>
              <a:buChar char="•"/>
              <a:defRPr/>
            </a:lvl7pPr>
            <a:lvl8pPr marL="3657600" lvl="7" indent="-234950" rtl="0">
              <a:lnSpc>
                <a:spcPct val="100000"/>
              </a:lnSpc>
              <a:spcBef>
                <a:spcPts val="500"/>
              </a:spcBef>
              <a:spcAft>
                <a:spcPts val="0"/>
              </a:spcAft>
              <a:buSzPts val="100"/>
              <a:buChar char="•"/>
              <a:defRPr/>
            </a:lvl8pPr>
            <a:lvl9pPr marL="4114800" lvl="8" indent="-234950" rtl="0">
              <a:lnSpc>
                <a:spcPct val="100000"/>
              </a:lnSpc>
              <a:spcBef>
                <a:spcPts val="500"/>
              </a:spcBef>
              <a:spcAft>
                <a:spcPts val="0"/>
              </a:spcAft>
              <a:buSzPts val="100"/>
              <a:buChar char="•"/>
              <a:defRPr/>
            </a:lvl9pPr>
          </a:lstStyle>
          <a:p>
            <a:endParaRPr/>
          </a:p>
        </p:txBody>
      </p:sp>
      <p:sp>
        <p:nvSpPr>
          <p:cNvPr id="845" name="Google Shape;845;p38"/>
          <p:cNvSpPr txBox="1">
            <a:spLocks noGrp="1"/>
          </p:cNvSpPr>
          <p:nvPr>
            <p:ph type="body" idx="14"/>
          </p:nvPr>
        </p:nvSpPr>
        <p:spPr>
          <a:xfrm>
            <a:off x="6424975" y="2230175"/>
            <a:ext cx="2585700" cy="7020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Char char="→"/>
              <a:defRPr/>
            </a:lvl1pPr>
            <a:lvl2pPr marL="914400" lvl="1" indent="-298450" rtl="0">
              <a:lnSpc>
                <a:spcPct val="100000"/>
              </a:lnSpc>
              <a:spcBef>
                <a:spcPts val="0"/>
              </a:spcBef>
              <a:spcAft>
                <a:spcPts val="0"/>
              </a:spcAft>
              <a:buSzPts val="1100"/>
              <a:buChar char="→"/>
              <a:defRPr/>
            </a:lvl2pPr>
            <a:lvl3pPr marL="1371600" lvl="2" indent="-298450" rtl="0">
              <a:lnSpc>
                <a:spcPct val="100000"/>
              </a:lnSpc>
              <a:spcBef>
                <a:spcPts val="0"/>
              </a:spcBef>
              <a:spcAft>
                <a:spcPts val="0"/>
              </a:spcAft>
              <a:buSzPts val="1100"/>
              <a:buChar char="→"/>
              <a:defRPr/>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34950" rtl="0">
              <a:lnSpc>
                <a:spcPct val="100000"/>
              </a:lnSpc>
              <a:spcBef>
                <a:spcPts val="500"/>
              </a:spcBef>
              <a:spcAft>
                <a:spcPts val="0"/>
              </a:spcAft>
              <a:buSzPts val="100"/>
              <a:buChar char="•"/>
              <a:defRPr/>
            </a:lvl6pPr>
            <a:lvl7pPr marL="3200400" lvl="6" indent="-234950" rtl="0">
              <a:lnSpc>
                <a:spcPct val="100000"/>
              </a:lnSpc>
              <a:spcBef>
                <a:spcPts val="500"/>
              </a:spcBef>
              <a:spcAft>
                <a:spcPts val="0"/>
              </a:spcAft>
              <a:buSzPts val="100"/>
              <a:buChar char="•"/>
              <a:defRPr/>
            </a:lvl7pPr>
            <a:lvl8pPr marL="3657600" lvl="7" indent="-234950" rtl="0">
              <a:lnSpc>
                <a:spcPct val="100000"/>
              </a:lnSpc>
              <a:spcBef>
                <a:spcPts val="500"/>
              </a:spcBef>
              <a:spcAft>
                <a:spcPts val="0"/>
              </a:spcAft>
              <a:buSzPts val="100"/>
              <a:buChar char="•"/>
              <a:defRPr/>
            </a:lvl8pPr>
            <a:lvl9pPr marL="4114800" lvl="8" indent="-234950" rtl="0">
              <a:lnSpc>
                <a:spcPct val="100000"/>
              </a:lnSpc>
              <a:spcBef>
                <a:spcPts val="500"/>
              </a:spcBef>
              <a:spcAft>
                <a:spcPts val="0"/>
              </a:spcAft>
              <a:buSzPts val="100"/>
              <a:buChar char="•"/>
              <a:defRPr/>
            </a:lvl9pPr>
          </a:lstStyle>
          <a:p>
            <a:endParaRPr/>
          </a:p>
        </p:txBody>
      </p:sp>
      <p:sp>
        <p:nvSpPr>
          <p:cNvPr id="846" name="Google Shape;846;p38"/>
          <p:cNvSpPr txBox="1">
            <a:spLocks noGrp="1"/>
          </p:cNvSpPr>
          <p:nvPr>
            <p:ph type="body" idx="15"/>
          </p:nvPr>
        </p:nvSpPr>
        <p:spPr>
          <a:xfrm>
            <a:off x="2129550" y="3228875"/>
            <a:ext cx="2585700" cy="7020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Char char="→"/>
              <a:defRPr/>
            </a:lvl1pPr>
            <a:lvl2pPr marL="914400" lvl="1" indent="-298450" rtl="0">
              <a:lnSpc>
                <a:spcPct val="100000"/>
              </a:lnSpc>
              <a:spcBef>
                <a:spcPts val="0"/>
              </a:spcBef>
              <a:spcAft>
                <a:spcPts val="0"/>
              </a:spcAft>
              <a:buSzPts val="1100"/>
              <a:buChar char="→"/>
              <a:defRPr/>
            </a:lvl2pPr>
            <a:lvl3pPr marL="1371600" lvl="2" indent="-298450" rtl="0">
              <a:lnSpc>
                <a:spcPct val="100000"/>
              </a:lnSpc>
              <a:spcBef>
                <a:spcPts val="0"/>
              </a:spcBef>
              <a:spcAft>
                <a:spcPts val="0"/>
              </a:spcAft>
              <a:buSzPts val="1100"/>
              <a:buChar char="→"/>
              <a:defRPr/>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34950" rtl="0">
              <a:lnSpc>
                <a:spcPct val="100000"/>
              </a:lnSpc>
              <a:spcBef>
                <a:spcPts val="500"/>
              </a:spcBef>
              <a:spcAft>
                <a:spcPts val="0"/>
              </a:spcAft>
              <a:buSzPts val="100"/>
              <a:buChar char="•"/>
              <a:defRPr/>
            </a:lvl6pPr>
            <a:lvl7pPr marL="3200400" lvl="6" indent="-234950" rtl="0">
              <a:lnSpc>
                <a:spcPct val="100000"/>
              </a:lnSpc>
              <a:spcBef>
                <a:spcPts val="500"/>
              </a:spcBef>
              <a:spcAft>
                <a:spcPts val="0"/>
              </a:spcAft>
              <a:buSzPts val="100"/>
              <a:buChar char="•"/>
              <a:defRPr/>
            </a:lvl7pPr>
            <a:lvl8pPr marL="3657600" lvl="7" indent="-234950" rtl="0">
              <a:lnSpc>
                <a:spcPct val="100000"/>
              </a:lnSpc>
              <a:spcBef>
                <a:spcPts val="500"/>
              </a:spcBef>
              <a:spcAft>
                <a:spcPts val="0"/>
              </a:spcAft>
              <a:buSzPts val="100"/>
              <a:buChar char="•"/>
              <a:defRPr/>
            </a:lvl8pPr>
            <a:lvl9pPr marL="4114800" lvl="8" indent="-234950" rtl="0">
              <a:lnSpc>
                <a:spcPct val="100000"/>
              </a:lnSpc>
              <a:spcBef>
                <a:spcPts val="500"/>
              </a:spcBef>
              <a:spcAft>
                <a:spcPts val="0"/>
              </a:spcAft>
              <a:buSzPts val="100"/>
              <a:buChar char="•"/>
              <a:defRPr/>
            </a:lvl9pPr>
          </a:lstStyle>
          <a:p>
            <a:endParaRPr/>
          </a:p>
        </p:txBody>
      </p:sp>
      <p:sp>
        <p:nvSpPr>
          <p:cNvPr id="847" name="Google Shape;847;p38"/>
          <p:cNvSpPr txBox="1">
            <a:spLocks noGrp="1"/>
          </p:cNvSpPr>
          <p:nvPr>
            <p:ph type="body" idx="16"/>
          </p:nvPr>
        </p:nvSpPr>
        <p:spPr>
          <a:xfrm>
            <a:off x="6424975" y="3228875"/>
            <a:ext cx="2585700" cy="7020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Char char="→"/>
              <a:defRPr/>
            </a:lvl1pPr>
            <a:lvl2pPr marL="914400" lvl="1" indent="-298450" rtl="0">
              <a:lnSpc>
                <a:spcPct val="100000"/>
              </a:lnSpc>
              <a:spcBef>
                <a:spcPts val="0"/>
              </a:spcBef>
              <a:spcAft>
                <a:spcPts val="0"/>
              </a:spcAft>
              <a:buSzPts val="1100"/>
              <a:buChar char="→"/>
              <a:defRPr/>
            </a:lvl2pPr>
            <a:lvl3pPr marL="1371600" lvl="2" indent="-298450" rtl="0">
              <a:lnSpc>
                <a:spcPct val="100000"/>
              </a:lnSpc>
              <a:spcBef>
                <a:spcPts val="0"/>
              </a:spcBef>
              <a:spcAft>
                <a:spcPts val="0"/>
              </a:spcAft>
              <a:buSzPts val="1100"/>
              <a:buChar char="→"/>
              <a:defRPr/>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34950" rtl="0">
              <a:lnSpc>
                <a:spcPct val="100000"/>
              </a:lnSpc>
              <a:spcBef>
                <a:spcPts val="500"/>
              </a:spcBef>
              <a:spcAft>
                <a:spcPts val="0"/>
              </a:spcAft>
              <a:buSzPts val="100"/>
              <a:buChar char="•"/>
              <a:defRPr/>
            </a:lvl6pPr>
            <a:lvl7pPr marL="3200400" lvl="6" indent="-234950" rtl="0">
              <a:lnSpc>
                <a:spcPct val="100000"/>
              </a:lnSpc>
              <a:spcBef>
                <a:spcPts val="500"/>
              </a:spcBef>
              <a:spcAft>
                <a:spcPts val="0"/>
              </a:spcAft>
              <a:buSzPts val="100"/>
              <a:buChar char="•"/>
              <a:defRPr/>
            </a:lvl7pPr>
            <a:lvl8pPr marL="3657600" lvl="7" indent="-234950" rtl="0">
              <a:lnSpc>
                <a:spcPct val="100000"/>
              </a:lnSpc>
              <a:spcBef>
                <a:spcPts val="500"/>
              </a:spcBef>
              <a:spcAft>
                <a:spcPts val="0"/>
              </a:spcAft>
              <a:buSzPts val="100"/>
              <a:buChar char="•"/>
              <a:defRPr/>
            </a:lvl8pPr>
            <a:lvl9pPr marL="4114800" lvl="8" indent="-234950" rtl="0">
              <a:lnSpc>
                <a:spcPct val="100000"/>
              </a:lnSpc>
              <a:spcBef>
                <a:spcPts val="500"/>
              </a:spcBef>
              <a:spcAft>
                <a:spcPts val="0"/>
              </a:spcAft>
              <a:buSzPts val="100"/>
              <a:buChar char="•"/>
              <a:defRPr/>
            </a:lvl9pPr>
          </a:lstStyle>
          <a:p>
            <a:endParaRPr/>
          </a:p>
        </p:txBody>
      </p:sp>
      <p:sp>
        <p:nvSpPr>
          <p:cNvPr id="848" name="Google Shape;848;p38"/>
          <p:cNvSpPr txBox="1">
            <a:spLocks noGrp="1"/>
          </p:cNvSpPr>
          <p:nvPr>
            <p:ph type="body" idx="17"/>
          </p:nvPr>
        </p:nvSpPr>
        <p:spPr>
          <a:xfrm>
            <a:off x="2129550" y="4311475"/>
            <a:ext cx="2585700" cy="7020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Char char="→"/>
              <a:defRPr/>
            </a:lvl1pPr>
            <a:lvl2pPr marL="914400" lvl="1" indent="-298450" rtl="0">
              <a:lnSpc>
                <a:spcPct val="100000"/>
              </a:lnSpc>
              <a:spcBef>
                <a:spcPts val="0"/>
              </a:spcBef>
              <a:spcAft>
                <a:spcPts val="0"/>
              </a:spcAft>
              <a:buSzPts val="1100"/>
              <a:buChar char="→"/>
              <a:defRPr/>
            </a:lvl2pPr>
            <a:lvl3pPr marL="1371600" lvl="2" indent="-298450" rtl="0">
              <a:lnSpc>
                <a:spcPct val="100000"/>
              </a:lnSpc>
              <a:spcBef>
                <a:spcPts val="0"/>
              </a:spcBef>
              <a:spcAft>
                <a:spcPts val="0"/>
              </a:spcAft>
              <a:buSzPts val="1100"/>
              <a:buChar char="→"/>
              <a:defRPr/>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34950" rtl="0">
              <a:lnSpc>
                <a:spcPct val="100000"/>
              </a:lnSpc>
              <a:spcBef>
                <a:spcPts val="500"/>
              </a:spcBef>
              <a:spcAft>
                <a:spcPts val="0"/>
              </a:spcAft>
              <a:buSzPts val="100"/>
              <a:buChar char="•"/>
              <a:defRPr/>
            </a:lvl6pPr>
            <a:lvl7pPr marL="3200400" lvl="6" indent="-234950" rtl="0">
              <a:lnSpc>
                <a:spcPct val="100000"/>
              </a:lnSpc>
              <a:spcBef>
                <a:spcPts val="500"/>
              </a:spcBef>
              <a:spcAft>
                <a:spcPts val="0"/>
              </a:spcAft>
              <a:buSzPts val="100"/>
              <a:buChar char="•"/>
              <a:defRPr/>
            </a:lvl7pPr>
            <a:lvl8pPr marL="3657600" lvl="7" indent="-234950" rtl="0">
              <a:lnSpc>
                <a:spcPct val="100000"/>
              </a:lnSpc>
              <a:spcBef>
                <a:spcPts val="500"/>
              </a:spcBef>
              <a:spcAft>
                <a:spcPts val="0"/>
              </a:spcAft>
              <a:buSzPts val="100"/>
              <a:buChar char="•"/>
              <a:defRPr/>
            </a:lvl8pPr>
            <a:lvl9pPr marL="4114800" lvl="8" indent="-234950" rtl="0">
              <a:lnSpc>
                <a:spcPct val="100000"/>
              </a:lnSpc>
              <a:spcBef>
                <a:spcPts val="500"/>
              </a:spcBef>
              <a:spcAft>
                <a:spcPts val="0"/>
              </a:spcAft>
              <a:buSzPts val="100"/>
              <a:buChar char="•"/>
              <a:defRPr/>
            </a:lvl9pPr>
          </a:lstStyle>
          <a:p>
            <a:endParaRPr/>
          </a:p>
        </p:txBody>
      </p:sp>
      <p:sp>
        <p:nvSpPr>
          <p:cNvPr id="849" name="Google Shape;849;p38"/>
          <p:cNvSpPr txBox="1">
            <a:spLocks noGrp="1"/>
          </p:cNvSpPr>
          <p:nvPr>
            <p:ph type="body" idx="18"/>
          </p:nvPr>
        </p:nvSpPr>
        <p:spPr>
          <a:xfrm>
            <a:off x="6424975" y="4311475"/>
            <a:ext cx="2585700" cy="7020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Char char="→"/>
              <a:defRPr/>
            </a:lvl1pPr>
            <a:lvl2pPr marL="914400" lvl="1" indent="-298450" rtl="0">
              <a:lnSpc>
                <a:spcPct val="100000"/>
              </a:lnSpc>
              <a:spcBef>
                <a:spcPts val="0"/>
              </a:spcBef>
              <a:spcAft>
                <a:spcPts val="0"/>
              </a:spcAft>
              <a:buSzPts val="1100"/>
              <a:buChar char="→"/>
              <a:defRPr/>
            </a:lvl2pPr>
            <a:lvl3pPr marL="1371600" lvl="2" indent="-298450" rtl="0">
              <a:lnSpc>
                <a:spcPct val="100000"/>
              </a:lnSpc>
              <a:spcBef>
                <a:spcPts val="0"/>
              </a:spcBef>
              <a:spcAft>
                <a:spcPts val="0"/>
              </a:spcAft>
              <a:buSzPts val="1100"/>
              <a:buChar char="→"/>
              <a:defRPr/>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34950" rtl="0">
              <a:lnSpc>
                <a:spcPct val="100000"/>
              </a:lnSpc>
              <a:spcBef>
                <a:spcPts val="500"/>
              </a:spcBef>
              <a:spcAft>
                <a:spcPts val="0"/>
              </a:spcAft>
              <a:buSzPts val="100"/>
              <a:buChar char="•"/>
              <a:defRPr/>
            </a:lvl6pPr>
            <a:lvl7pPr marL="3200400" lvl="6" indent="-234950" rtl="0">
              <a:lnSpc>
                <a:spcPct val="100000"/>
              </a:lnSpc>
              <a:spcBef>
                <a:spcPts val="500"/>
              </a:spcBef>
              <a:spcAft>
                <a:spcPts val="0"/>
              </a:spcAft>
              <a:buSzPts val="100"/>
              <a:buChar char="•"/>
              <a:defRPr/>
            </a:lvl7pPr>
            <a:lvl8pPr marL="3657600" lvl="7" indent="-234950" rtl="0">
              <a:lnSpc>
                <a:spcPct val="100000"/>
              </a:lnSpc>
              <a:spcBef>
                <a:spcPts val="500"/>
              </a:spcBef>
              <a:spcAft>
                <a:spcPts val="0"/>
              </a:spcAft>
              <a:buSzPts val="100"/>
              <a:buChar char="•"/>
              <a:defRPr/>
            </a:lvl8pPr>
            <a:lvl9pPr marL="4114800" lvl="8" indent="-234950" rtl="0">
              <a:lnSpc>
                <a:spcPct val="100000"/>
              </a:lnSpc>
              <a:spcBef>
                <a:spcPts val="500"/>
              </a:spcBef>
              <a:spcAft>
                <a:spcPts val="0"/>
              </a:spcAft>
              <a:buSzPts val="100"/>
              <a:buChar char="•"/>
              <a:defRPr/>
            </a:lvl9pPr>
          </a:lstStyle>
          <a:p>
            <a:endParaRPr/>
          </a:p>
        </p:txBody>
      </p:sp>
      <p:sp>
        <p:nvSpPr>
          <p:cNvPr id="850" name="Google Shape;850;p38"/>
          <p:cNvSpPr txBox="1">
            <a:spLocks noGrp="1"/>
          </p:cNvSpPr>
          <p:nvPr>
            <p:ph type="body" idx="19"/>
          </p:nvPr>
        </p:nvSpPr>
        <p:spPr>
          <a:xfrm>
            <a:off x="2129550" y="5448950"/>
            <a:ext cx="2585700" cy="7020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Char char="→"/>
              <a:defRPr/>
            </a:lvl1pPr>
            <a:lvl2pPr marL="914400" lvl="1" indent="-298450" rtl="0">
              <a:lnSpc>
                <a:spcPct val="100000"/>
              </a:lnSpc>
              <a:spcBef>
                <a:spcPts val="0"/>
              </a:spcBef>
              <a:spcAft>
                <a:spcPts val="0"/>
              </a:spcAft>
              <a:buSzPts val="1100"/>
              <a:buChar char="→"/>
              <a:defRPr/>
            </a:lvl2pPr>
            <a:lvl3pPr marL="1371600" lvl="2" indent="-298450" rtl="0">
              <a:lnSpc>
                <a:spcPct val="100000"/>
              </a:lnSpc>
              <a:spcBef>
                <a:spcPts val="0"/>
              </a:spcBef>
              <a:spcAft>
                <a:spcPts val="0"/>
              </a:spcAft>
              <a:buSzPts val="1100"/>
              <a:buChar char="→"/>
              <a:defRPr/>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34950" rtl="0">
              <a:lnSpc>
                <a:spcPct val="100000"/>
              </a:lnSpc>
              <a:spcBef>
                <a:spcPts val="500"/>
              </a:spcBef>
              <a:spcAft>
                <a:spcPts val="0"/>
              </a:spcAft>
              <a:buSzPts val="100"/>
              <a:buChar char="•"/>
              <a:defRPr/>
            </a:lvl6pPr>
            <a:lvl7pPr marL="3200400" lvl="6" indent="-234950" rtl="0">
              <a:lnSpc>
                <a:spcPct val="100000"/>
              </a:lnSpc>
              <a:spcBef>
                <a:spcPts val="500"/>
              </a:spcBef>
              <a:spcAft>
                <a:spcPts val="0"/>
              </a:spcAft>
              <a:buSzPts val="100"/>
              <a:buChar char="•"/>
              <a:defRPr/>
            </a:lvl7pPr>
            <a:lvl8pPr marL="3657600" lvl="7" indent="-234950" rtl="0">
              <a:lnSpc>
                <a:spcPct val="100000"/>
              </a:lnSpc>
              <a:spcBef>
                <a:spcPts val="500"/>
              </a:spcBef>
              <a:spcAft>
                <a:spcPts val="0"/>
              </a:spcAft>
              <a:buSzPts val="100"/>
              <a:buChar char="•"/>
              <a:defRPr/>
            </a:lvl8pPr>
            <a:lvl9pPr marL="4114800" lvl="8" indent="-234950" rtl="0">
              <a:lnSpc>
                <a:spcPct val="100000"/>
              </a:lnSpc>
              <a:spcBef>
                <a:spcPts val="500"/>
              </a:spcBef>
              <a:spcAft>
                <a:spcPts val="0"/>
              </a:spcAft>
              <a:buSzPts val="100"/>
              <a:buChar char="•"/>
              <a:defRPr/>
            </a:lvl9pPr>
          </a:lstStyle>
          <a:p>
            <a:endParaRPr/>
          </a:p>
        </p:txBody>
      </p:sp>
      <p:sp>
        <p:nvSpPr>
          <p:cNvPr id="851" name="Google Shape;851;p38"/>
          <p:cNvSpPr txBox="1">
            <a:spLocks noGrp="1"/>
          </p:cNvSpPr>
          <p:nvPr>
            <p:ph type="body" idx="20"/>
          </p:nvPr>
        </p:nvSpPr>
        <p:spPr>
          <a:xfrm>
            <a:off x="6424975" y="5448950"/>
            <a:ext cx="2585700" cy="7020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Char char="→"/>
              <a:defRPr/>
            </a:lvl1pPr>
            <a:lvl2pPr marL="914400" lvl="1" indent="-298450" rtl="0">
              <a:lnSpc>
                <a:spcPct val="100000"/>
              </a:lnSpc>
              <a:spcBef>
                <a:spcPts val="0"/>
              </a:spcBef>
              <a:spcAft>
                <a:spcPts val="0"/>
              </a:spcAft>
              <a:buSzPts val="1100"/>
              <a:buChar char="→"/>
              <a:defRPr/>
            </a:lvl2pPr>
            <a:lvl3pPr marL="1371600" lvl="2" indent="-298450" rtl="0">
              <a:lnSpc>
                <a:spcPct val="100000"/>
              </a:lnSpc>
              <a:spcBef>
                <a:spcPts val="0"/>
              </a:spcBef>
              <a:spcAft>
                <a:spcPts val="0"/>
              </a:spcAft>
              <a:buSzPts val="1100"/>
              <a:buChar char="→"/>
              <a:defRPr/>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34950" rtl="0">
              <a:lnSpc>
                <a:spcPct val="100000"/>
              </a:lnSpc>
              <a:spcBef>
                <a:spcPts val="500"/>
              </a:spcBef>
              <a:spcAft>
                <a:spcPts val="0"/>
              </a:spcAft>
              <a:buSzPts val="100"/>
              <a:buChar char="•"/>
              <a:defRPr/>
            </a:lvl6pPr>
            <a:lvl7pPr marL="3200400" lvl="6" indent="-234950" rtl="0">
              <a:lnSpc>
                <a:spcPct val="100000"/>
              </a:lnSpc>
              <a:spcBef>
                <a:spcPts val="500"/>
              </a:spcBef>
              <a:spcAft>
                <a:spcPts val="0"/>
              </a:spcAft>
              <a:buSzPts val="100"/>
              <a:buChar char="•"/>
              <a:defRPr/>
            </a:lvl7pPr>
            <a:lvl8pPr marL="3657600" lvl="7" indent="-234950" rtl="0">
              <a:lnSpc>
                <a:spcPct val="100000"/>
              </a:lnSpc>
              <a:spcBef>
                <a:spcPts val="500"/>
              </a:spcBef>
              <a:spcAft>
                <a:spcPts val="0"/>
              </a:spcAft>
              <a:buSzPts val="100"/>
              <a:buChar char="•"/>
              <a:defRPr/>
            </a:lvl8pPr>
            <a:lvl9pPr marL="4114800" lvl="8" indent="-234950" rtl="0">
              <a:lnSpc>
                <a:spcPct val="100000"/>
              </a:lnSpc>
              <a:spcBef>
                <a:spcPts val="50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rocess 3">
  <p:cSld name="Process 3">
    <p:bg>
      <p:bgPr>
        <a:solidFill>
          <a:schemeClr val="dk2"/>
        </a:solidFill>
        <a:effectLst/>
      </p:bgPr>
    </p:bg>
    <p:spTree>
      <p:nvGrpSpPr>
        <p:cNvPr id="1" name="Shape 852"/>
        <p:cNvGrpSpPr/>
        <p:nvPr/>
      </p:nvGrpSpPr>
      <p:grpSpPr>
        <a:xfrm>
          <a:off x="0" y="0"/>
          <a:ext cx="0" cy="0"/>
          <a:chOff x="0" y="0"/>
          <a:chExt cx="0" cy="0"/>
        </a:xfrm>
      </p:grpSpPr>
      <p:sp>
        <p:nvSpPr>
          <p:cNvPr id="853" name="Google Shape;853;p39"/>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854" name="Google Shape;854;p39"/>
          <p:cNvGrpSpPr/>
          <p:nvPr/>
        </p:nvGrpSpPr>
        <p:grpSpPr>
          <a:xfrm>
            <a:off x="11648099" y="272519"/>
            <a:ext cx="245452" cy="242128"/>
            <a:chOff x="266542" y="6326171"/>
            <a:chExt cx="245428" cy="242128"/>
          </a:xfrm>
        </p:grpSpPr>
        <p:sp>
          <p:nvSpPr>
            <p:cNvPr id="855" name="Google Shape;855;p3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56" name="Google Shape;856;p3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57" name="Google Shape;857;p3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58" name="Google Shape;858;p3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59" name="Google Shape;859;p3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60" name="Google Shape;860;p3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861" name="Google Shape;861;p3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862" name="Google Shape;862;p39"/>
          <p:cNvSpPr>
            <a:spLocks noGrp="1"/>
          </p:cNvSpPr>
          <p:nvPr>
            <p:ph type="body" idx="1"/>
          </p:nvPr>
        </p:nvSpPr>
        <p:spPr>
          <a:xfrm>
            <a:off x="839871" y="2295991"/>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rtl="0">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rtl="0">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rtl="0">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rtl="0">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rtl="0">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rtl="0">
              <a:lnSpc>
                <a:spcPct val="90000"/>
              </a:lnSpc>
              <a:spcBef>
                <a:spcPts val="500"/>
              </a:spcBef>
              <a:spcAft>
                <a:spcPts val="0"/>
              </a:spcAft>
              <a:buClr>
                <a:schemeClr val="dk2"/>
              </a:buClr>
              <a:buSzPts val="100"/>
              <a:buChar char="•"/>
              <a:defRPr>
                <a:solidFill>
                  <a:schemeClr val="dk2"/>
                </a:solidFill>
              </a:defRPr>
            </a:lvl6pPr>
            <a:lvl7pPr marL="3200400" lvl="6" indent="-234950" algn="l" rtl="0">
              <a:lnSpc>
                <a:spcPct val="90000"/>
              </a:lnSpc>
              <a:spcBef>
                <a:spcPts val="500"/>
              </a:spcBef>
              <a:spcAft>
                <a:spcPts val="0"/>
              </a:spcAft>
              <a:buClr>
                <a:schemeClr val="dk2"/>
              </a:buClr>
              <a:buSzPts val="100"/>
              <a:buChar char="•"/>
              <a:defRPr>
                <a:solidFill>
                  <a:schemeClr val="dk2"/>
                </a:solidFill>
              </a:defRPr>
            </a:lvl7pPr>
            <a:lvl8pPr marL="3657600" lvl="7" indent="-234950" algn="l" rtl="0">
              <a:lnSpc>
                <a:spcPct val="90000"/>
              </a:lnSpc>
              <a:spcBef>
                <a:spcPts val="500"/>
              </a:spcBef>
              <a:spcAft>
                <a:spcPts val="0"/>
              </a:spcAft>
              <a:buClr>
                <a:schemeClr val="dk2"/>
              </a:buClr>
              <a:buSzPts val="100"/>
              <a:buChar char="•"/>
              <a:defRPr>
                <a:solidFill>
                  <a:schemeClr val="dk2"/>
                </a:solidFill>
              </a:defRPr>
            </a:lvl8pPr>
            <a:lvl9pPr marL="4114800" lvl="8" indent="-234950" algn="l" rtl="0">
              <a:lnSpc>
                <a:spcPct val="90000"/>
              </a:lnSpc>
              <a:spcBef>
                <a:spcPts val="500"/>
              </a:spcBef>
              <a:spcAft>
                <a:spcPts val="0"/>
              </a:spcAft>
              <a:buClr>
                <a:schemeClr val="dk2"/>
              </a:buClr>
              <a:buSzPts val="100"/>
              <a:buChar char="•"/>
              <a:defRPr>
                <a:solidFill>
                  <a:schemeClr val="dk2"/>
                </a:solidFill>
              </a:defRPr>
            </a:lvl9pPr>
          </a:lstStyle>
          <a:p>
            <a:endParaRPr/>
          </a:p>
        </p:txBody>
      </p:sp>
      <p:sp>
        <p:nvSpPr>
          <p:cNvPr id="863" name="Google Shape;863;p39"/>
          <p:cNvSpPr>
            <a:spLocks noGrp="1"/>
          </p:cNvSpPr>
          <p:nvPr>
            <p:ph type="body" idx="2"/>
          </p:nvPr>
        </p:nvSpPr>
        <p:spPr>
          <a:xfrm>
            <a:off x="4455893" y="2295991"/>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rtl="0">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rtl="0">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rtl="0">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rtl="0">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rtl="0">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rtl="0">
              <a:lnSpc>
                <a:spcPct val="90000"/>
              </a:lnSpc>
              <a:spcBef>
                <a:spcPts val="500"/>
              </a:spcBef>
              <a:spcAft>
                <a:spcPts val="0"/>
              </a:spcAft>
              <a:buClr>
                <a:schemeClr val="dk2"/>
              </a:buClr>
              <a:buSzPts val="100"/>
              <a:buChar char="•"/>
              <a:defRPr>
                <a:solidFill>
                  <a:schemeClr val="dk2"/>
                </a:solidFill>
              </a:defRPr>
            </a:lvl6pPr>
            <a:lvl7pPr marL="3200400" lvl="6" indent="-234950" algn="l" rtl="0">
              <a:lnSpc>
                <a:spcPct val="90000"/>
              </a:lnSpc>
              <a:spcBef>
                <a:spcPts val="500"/>
              </a:spcBef>
              <a:spcAft>
                <a:spcPts val="0"/>
              </a:spcAft>
              <a:buClr>
                <a:schemeClr val="dk2"/>
              </a:buClr>
              <a:buSzPts val="100"/>
              <a:buChar char="•"/>
              <a:defRPr>
                <a:solidFill>
                  <a:schemeClr val="dk2"/>
                </a:solidFill>
              </a:defRPr>
            </a:lvl7pPr>
            <a:lvl8pPr marL="3657600" lvl="7" indent="-234950" algn="l" rtl="0">
              <a:lnSpc>
                <a:spcPct val="90000"/>
              </a:lnSpc>
              <a:spcBef>
                <a:spcPts val="500"/>
              </a:spcBef>
              <a:spcAft>
                <a:spcPts val="0"/>
              </a:spcAft>
              <a:buClr>
                <a:schemeClr val="dk2"/>
              </a:buClr>
              <a:buSzPts val="100"/>
              <a:buChar char="•"/>
              <a:defRPr>
                <a:solidFill>
                  <a:schemeClr val="dk2"/>
                </a:solidFill>
              </a:defRPr>
            </a:lvl8pPr>
            <a:lvl9pPr marL="4114800" lvl="8" indent="-234950" algn="l" rtl="0">
              <a:lnSpc>
                <a:spcPct val="90000"/>
              </a:lnSpc>
              <a:spcBef>
                <a:spcPts val="500"/>
              </a:spcBef>
              <a:spcAft>
                <a:spcPts val="0"/>
              </a:spcAft>
              <a:buClr>
                <a:schemeClr val="dk2"/>
              </a:buClr>
              <a:buSzPts val="100"/>
              <a:buChar char="•"/>
              <a:defRPr>
                <a:solidFill>
                  <a:schemeClr val="dk2"/>
                </a:solidFill>
              </a:defRPr>
            </a:lvl9pPr>
          </a:lstStyle>
          <a:p>
            <a:endParaRPr/>
          </a:p>
        </p:txBody>
      </p:sp>
      <p:sp>
        <p:nvSpPr>
          <p:cNvPr id="864" name="Google Shape;864;p39"/>
          <p:cNvSpPr>
            <a:spLocks noGrp="1"/>
          </p:cNvSpPr>
          <p:nvPr>
            <p:ph type="body" idx="3"/>
          </p:nvPr>
        </p:nvSpPr>
        <p:spPr>
          <a:xfrm>
            <a:off x="8077344" y="2295991"/>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rtl="0">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rtl="0">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rtl="0">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rtl="0">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rtl="0">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rtl="0">
              <a:lnSpc>
                <a:spcPct val="90000"/>
              </a:lnSpc>
              <a:spcBef>
                <a:spcPts val="500"/>
              </a:spcBef>
              <a:spcAft>
                <a:spcPts val="0"/>
              </a:spcAft>
              <a:buClr>
                <a:schemeClr val="dk2"/>
              </a:buClr>
              <a:buSzPts val="100"/>
              <a:buChar char="•"/>
              <a:defRPr>
                <a:solidFill>
                  <a:schemeClr val="dk2"/>
                </a:solidFill>
              </a:defRPr>
            </a:lvl6pPr>
            <a:lvl7pPr marL="3200400" lvl="6" indent="-234950" algn="l" rtl="0">
              <a:lnSpc>
                <a:spcPct val="90000"/>
              </a:lnSpc>
              <a:spcBef>
                <a:spcPts val="500"/>
              </a:spcBef>
              <a:spcAft>
                <a:spcPts val="0"/>
              </a:spcAft>
              <a:buClr>
                <a:schemeClr val="dk2"/>
              </a:buClr>
              <a:buSzPts val="100"/>
              <a:buChar char="•"/>
              <a:defRPr>
                <a:solidFill>
                  <a:schemeClr val="dk2"/>
                </a:solidFill>
              </a:defRPr>
            </a:lvl7pPr>
            <a:lvl8pPr marL="3657600" lvl="7" indent="-234950" algn="l" rtl="0">
              <a:lnSpc>
                <a:spcPct val="90000"/>
              </a:lnSpc>
              <a:spcBef>
                <a:spcPts val="500"/>
              </a:spcBef>
              <a:spcAft>
                <a:spcPts val="0"/>
              </a:spcAft>
              <a:buClr>
                <a:schemeClr val="dk2"/>
              </a:buClr>
              <a:buSzPts val="100"/>
              <a:buChar char="•"/>
              <a:defRPr>
                <a:solidFill>
                  <a:schemeClr val="dk2"/>
                </a:solidFill>
              </a:defRPr>
            </a:lvl8pPr>
            <a:lvl9pPr marL="4114800" lvl="8" indent="-234950" algn="l" rtl="0">
              <a:lnSpc>
                <a:spcPct val="90000"/>
              </a:lnSpc>
              <a:spcBef>
                <a:spcPts val="500"/>
              </a:spcBef>
              <a:spcAft>
                <a:spcPts val="0"/>
              </a:spcAft>
              <a:buClr>
                <a:schemeClr val="dk2"/>
              </a:buClr>
              <a:buSzPts val="100"/>
              <a:buChar char="•"/>
              <a:defRPr>
                <a:solidFill>
                  <a:schemeClr val="dk2"/>
                </a:solidFill>
              </a:defRPr>
            </a:lvl9pPr>
          </a:lstStyle>
          <a:p>
            <a:endParaRPr/>
          </a:p>
        </p:txBody>
      </p:sp>
      <p:sp>
        <p:nvSpPr>
          <p:cNvPr id="865" name="Google Shape;865;p39"/>
          <p:cNvSpPr>
            <a:spLocks noGrp="1"/>
          </p:cNvSpPr>
          <p:nvPr>
            <p:ph type="body" idx="4"/>
          </p:nvPr>
        </p:nvSpPr>
        <p:spPr>
          <a:xfrm>
            <a:off x="839871" y="4608317"/>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rtl="0">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rtl="0">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rtl="0">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rtl="0">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rtl="0">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rtl="0">
              <a:lnSpc>
                <a:spcPct val="90000"/>
              </a:lnSpc>
              <a:spcBef>
                <a:spcPts val="500"/>
              </a:spcBef>
              <a:spcAft>
                <a:spcPts val="0"/>
              </a:spcAft>
              <a:buClr>
                <a:schemeClr val="dk2"/>
              </a:buClr>
              <a:buSzPts val="100"/>
              <a:buChar char="•"/>
              <a:defRPr>
                <a:solidFill>
                  <a:schemeClr val="dk2"/>
                </a:solidFill>
              </a:defRPr>
            </a:lvl6pPr>
            <a:lvl7pPr marL="3200400" lvl="6" indent="-234950" algn="l" rtl="0">
              <a:lnSpc>
                <a:spcPct val="90000"/>
              </a:lnSpc>
              <a:spcBef>
                <a:spcPts val="500"/>
              </a:spcBef>
              <a:spcAft>
                <a:spcPts val="0"/>
              </a:spcAft>
              <a:buClr>
                <a:schemeClr val="dk2"/>
              </a:buClr>
              <a:buSzPts val="100"/>
              <a:buChar char="•"/>
              <a:defRPr>
                <a:solidFill>
                  <a:schemeClr val="dk2"/>
                </a:solidFill>
              </a:defRPr>
            </a:lvl7pPr>
            <a:lvl8pPr marL="3657600" lvl="7" indent="-234950" algn="l" rtl="0">
              <a:lnSpc>
                <a:spcPct val="90000"/>
              </a:lnSpc>
              <a:spcBef>
                <a:spcPts val="500"/>
              </a:spcBef>
              <a:spcAft>
                <a:spcPts val="0"/>
              </a:spcAft>
              <a:buClr>
                <a:schemeClr val="dk2"/>
              </a:buClr>
              <a:buSzPts val="100"/>
              <a:buChar char="•"/>
              <a:defRPr>
                <a:solidFill>
                  <a:schemeClr val="dk2"/>
                </a:solidFill>
              </a:defRPr>
            </a:lvl8pPr>
            <a:lvl9pPr marL="4114800" lvl="8" indent="-234950" algn="l" rtl="0">
              <a:lnSpc>
                <a:spcPct val="90000"/>
              </a:lnSpc>
              <a:spcBef>
                <a:spcPts val="500"/>
              </a:spcBef>
              <a:spcAft>
                <a:spcPts val="0"/>
              </a:spcAft>
              <a:buClr>
                <a:schemeClr val="dk2"/>
              </a:buClr>
              <a:buSzPts val="100"/>
              <a:buChar char="•"/>
              <a:defRPr>
                <a:solidFill>
                  <a:schemeClr val="dk2"/>
                </a:solidFill>
              </a:defRPr>
            </a:lvl9pPr>
          </a:lstStyle>
          <a:p>
            <a:endParaRPr/>
          </a:p>
        </p:txBody>
      </p:sp>
      <p:sp>
        <p:nvSpPr>
          <p:cNvPr id="866" name="Google Shape;866;p39"/>
          <p:cNvSpPr>
            <a:spLocks noGrp="1"/>
          </p:cNvSpPr>
          <p:nvPr>
            <p:ph type="body" idx="5"/>
          </p:nvPr>
        </p:nvSpPr>
        <p:spPr>
          <a:xfrm>
            <a:off x="4455893" y="4608317"/>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rtl="0">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rtl="0">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rtl="0">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rtl="0">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rtl="0">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rtl="0">
              <a:lnSpc>
                <a:spcPct val="90000"/>
              </a:lnSpc>
              <a:spcBef>
                <a:spcPts val="500"/>
              </a:spcBef>
              <a:spcAft>
                <a:spcPts val="0"/>
              </a:spcAft>
              <a:buClr>
                <a:schemeClr val="dk2"/>
              </a:buClr>
              <a:buSzPts val="100"/>
              <a:buChar char="•"/>
              <a:defRPr>
                <a:solidFill>
                  <a:schemeClr val="dk2"/>
                </a:solidFill>
              </a:defRPr>
            </a:lvl6pPr>
            <a:lvl7pPr marL="3200400" lvl="6" indent="-234950" algn="l" rtl="0">
              <a:lnSpc>
                <a:spcPct val="90000"/>
              </a:lnSpc>
              <a:spcBef>
                <a:spcPts val="500"/>
              </a:spcBef>
              <a:spcAft>
                <a:spcPts val="0"/>
              </a:spcAft>
              <a:buClr>
                <a:schemeClr val="dk2"/>
              </a:buClr>
              <a:buSzPts val="100"/>
              <a:buChar char="•"/>
              <a:defRPr>
                <a:solidFill>
                  <a:schemeClr val="dk2"/>
                </a:solidFill>
              </a:defRPr>
            </a:lvl7pPr>
            <a:lvl8pPr marL="3657600" lvl="7" indent="-234950" algn="l" rtl="0">
              <a:lnSpc>
                <a:spcPct val="90000"/>
              </a:lnSpc>
              <a:spcBef>
                <a:spcPts val="500"/>
              </a:spcBef>
              <a:spcAft>
                <a:spcPts val="0"/>
              </a:spcAft>
              <a:buClr>
                <a:schemeClr val="dk2"/>
              </a:buClr>
              <a:buSzPts val="100"/>
              <a:buChar char="•"/>
              <a:defRPr>
                <a:solidFill>
                  <a:schemeClr val="dk2"/>
                </a:solidFill>
              </a:defRPr>
            </a:lvl8pPr>
            <a:lvl9pPr marL="4114800" lvl="8" indent="-234950" algn="l" rtl="0">
              <a:lnSpc>
                <a:spcPct val="90000"/>
              </a:lnSpc>
              <a:spcBef>
                <a:spcPts val="500"/>
              </a:spcBef>
              <a:spcAft>
                <a:spcPts val="0"/>
              </a:spcAft>
              <a:buClr>
                <a:schemeClr val="dk2"/>
              </a:buClr>
              <a:buSzPts val="100"/>
              <a:buChar char="•"/>
              <a:defRPr>
                <a:solidFill>
                  <a:schemeClr val="dk2"/>
                </a:solidFill>
              </a:defRPr>
            </a:lvl9pPr>
          </a:lstStyle>
          <a:p>
            <a:endParaRPr/>
          </a:p>
        </p:txBody>
      </p:sp>
      <p:sp>
        <p:nvSpPr>
          <p:cNvPr id="867" name="Google Shape;867;p39"/>
          <p:cNvSpPr>
            <a:spLocks noGrp="1"/>
          </p:cNvSpPr>
          <p:nvPr>
            <p:ph type="body" idx="6"/>
          </p:nvPr>
        </p:nvSpPr>
        <p:spPr>
          <a:xfrm>
            <a:off x="8077344" y="4608317"/>
            <a:ext cx="3276000" cy="1413000"/>
          </a:xfrm>
          <a:prstGeom prst="round2SameRect">
            <a:avLst>
              <a:gd name="adj1" fmla="val 0"/>
              <a:gd name="adj2" fmla="val 9200"/>
            </a:avLst>
          </a:prstGeom>
          <a:noFill/>
          <a:ln>
            <a:noFill/>
          </a:ln>
        </p:spPr>
        <p:txBody>
          <a:bodyPr spcFirstLastPara="1" wrap="square" lIns="252025" tIns="216025" rIns="252025" bIns="0" anchor="t" anchorCtr="0">
            <a:noAutofit/>
          </a:bodyPr>
          <a:lstStyle>
            <a:lvl1pPr marL="457200" lvl="0" indent="-228600" algn="l" rtl="0">
              <a:lnSpc>
                <a:spcPct val="100000"/>
              </a:lnSpc>
              <a:spcBef>
                <a:spcPts val="0"/>
              </a:spcBef>
              <a:spcAft>
                <a:spcPts val="0"/>
              </a:spcAft>
              <a:buClr>
                <a:schemeClr val="dk2"/>
              </a:buClr>
              <a:buSzPts val="100"/>
              <a:buFont typeface="Arial"/>
              <a:buNone/>
              <a:defRPr sz="100">
                <a:solidFill>
                  <a:schemeClr val="dk2"/>
                </a:solidFill>
              </a:defRPr>
            </a:lvl1pPr>
            <a:lvl2pPr marL="914400" lvl="1" indent="-228600" algn="l" rtl="0">
              <a:lnSpc>
                <a:spcPct val="100000"/>
              </a:lnSpc>
              <a:spcBef>
                <a:spcPts val="0"/>
              </a:spcBef>
              <a:spcAft>
                <a:spcPts val="0"/>
              </a:spcAft>
              <a:buClr>
                <a:schemeClr val="dk2"/>
              </a:buClr>
              <a:buSzPts val="100"/>
              <a:buFont typeface="Arial"/>
              <a:buNone/>
              <a:defRPr sz="100">
                <a:solidFill>
                  <a:schemeClr val="dk2"/>
                </a:solidFill>
              </a:defRPr>
            </a:lvl2pPr>
            <a:lvl3pPr marL="1371600" lvl="2" indent="-228600" algn="l" rtl="0">
              <a:lnSpc>
                <a:spcPct val="100000"/>
              </a:lnSpc>
              <a:spcBef>
                <a:spcPts val="0"/>
              </a:spcBef>
              <a:spcAft>
                <a:spcPts val="0"/>
              </a:spcAft>
              <a:buClr>
                <a:schemeClr val="dk2"/>
              </a:buClr>
              <a:buSzPts val="100"/>
              <a:buFont typeface="Arial"/>
              <a:buNone/>
              <a:defRPr sz="100">
                <a:solidFill>
                  <a:schemeClr val="dk2"/>
                </a:solidFill>
              </a:defRPr>
            </a:lvl3pPr>
            <a:lvl4pPr marL="1828800" lvl="3" indent="-228600" algn="l" rtl="0">
              <a:lnSpc>
                <a:spcPct val="100000"/>
              </a:lnSpc>
              <a:spcBef>
                <a:spcPts val="0"/>
              </a:spcBef>
              <a:spcAft>
                <a:spcPts val="0"/>
              </a:spcAft>
              <a:buClr>
                <a:schemeClr val="dk2"/>
              </a:buClr>
              <a:buSzPts val="100"/>
              <a:buFont typeface="Arial"/>
              <a:buNone/>
              <a:defRPr sz="100">
                <a:solidFill>
                  <a:schemeClr val="dk2"/>
                </a:solidFill>
              </a:defRPr>
            </a:lvl4pPr>
            <a:lvl5pPr marL="2286000" lvl="4" indent="-228600" algn="l" rtl="0">
              <a:lnSpc>
                <a:spcPct val="100000"/>
              </a:lnSpc>
              <a:spcBef>
                <a:spcPts val="0"/>
              </a:spcBef>
              <a:spcAft>
                <a:spcPts val="0"/>
              </a:spcAft>
              <a:buClr>
                <a:schemeClr val="dk2"/>
              </a:buClr>
              <a:buSzPts val="100"/>
              <a:buFont typeface="Arial"/>
              <a:buNone/>
              <a:defRPr sz="100">
                <a:solidFill>
                  <a:schemeClr val="dk2"/>
                </a:solidFill>
              </a:defRPr>
            </a:lvl5pPr>
            <a:lvl6pPr marL="2743200" lvl="5" indent="-234950" algn="l" rtl="0">
              <a:lnSpc>
                <a:spcPct val="90000"/>
              </a:lnSpc>
              <a:spcBef>
                <a:spcPts val="500"/>
              </a:spcBef>
              <a:spcAft>
                <a:spcPts val="0"/>
              </a:spcAft>
              <a:buClr>
                <a:schemeClr val="dk2"/>
              </a:buClr>
              <a:buSzPts val="100"/>
              <a:buChar char="•"/>
              <a:defRPr>
                <a:solidFill>
                  <a:schemeClr val="dk2"/>
                </a:solidFill>
              </a:defRPr>
            </a:lvl6pPr>
            <a:lvl7pPr marL="3200400" lvl="6" indent="-234950" algn="l" rtl="0">
              <a:lnSpc>
                <a:spcPct val="90000"/>
              </a:lnSpc>
              <a:spcBef>
                <a:spcPts val="500"/>
              </a:spcBef>
              <a:spcAft>
                <a:spcPts val="0"/>
              </a:spcAft>
              <a:buClr>
                <a:schemeClr val="dk2"/>
              </a:buClr>
              <a:buSzPts val="100"/>
              <a:buChar char="•"/>
              <a:defRPr>
                <a:solidFill>
                  <a:schemeClr val="dk2"/>
                </a:solidFill>
              </a:defRPr>
            </a:lvl7pPr>
            <a:lvl8pPr marL="3657600" lvl="7" indent="-234950" algn="l" rtl="0">
              <a:lnSpc>
                <a:spcPct val="90000"/>
              </a:lnSpc>
              <a:spcBef>
                <a:spcPts val="500"/>
              </a:spcBef>
              <a:spcAft>
                <a:spcPts val="0"/>
              </a:spcAft>
              <a:buClr>
                <a:schemeClr val="dk2"/>
              </a:buClr>
              <a:buSzPts val="100"/>
              <a:buChar char="•"/>
              <a:defRPr>
                <a:solidFill>
                  <a:schemeClr val="dk2"/>
                </a:solidFill>
              </a:defRPr>
            </a:lvl8pPr>
            <a:lvl9pPr marL="4114800" lvl="8" indent="-234950" algn="l" rtl="0">
              <a:lnSpc>
                <a:spcPct val="90000"/>
              </a:lnSpc>
              <a:spcBef>
                <a:spcPts val="500"/>
              </a:spcBef>
              <a:spcAft>
                <a:spcPts val="0"/>
              </a:spcAft>
              <a:buClr>
                <a:schemeClr val="dk2"/>
              </a:buClr>
              <a:buSzPts val="100"/>
              <a:buChar char="•"/>
              <a:defRPr>
                <a:solidFill>
                  <a:schemeClr val="dk2"/>
                </a:solidFill>
              </a:defRPr>
            </a:lvl9pPr>
          </a:lstStyle>
          <a:p>
            <a:endParaRPr/>
          </a:p>
        </p:txBody>
      </p:sp>
      <p:sp>
        <p:nvSpPr>
          <p:cNvPr id="868" name="Google Shape;868;p3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869" name="Google Shape;869;p39"/>
          <p:cNvSpPr>
            <a:spLocks noGrp="1"/>
          </p:cNvSpPr>
          <p:nvPr>
            <p:ph type="body" idx="7"/>
          </p:nvPr>
        </p:nvSpPr>
        <p:spPr>
          <a:xfrm>
            <a:off x="4455893" y="1736726"/>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0" name="Google Shape;870;p39"/>
          <p:cNvSpPr>
            <a:spLocks noGrp="1"/>
          </p:cNvSpPr>
          <p:nvPr>
            <p:ph type="body" idx="8"/>
          </p:nvPr>
        </p:nvSpPr>
        <p:spPr>
          <a:xfrm>
            <a:off x="8077344" y="1736726"/>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1" name="Google Shape;871;p39"/>
          <p:cNvSpPr>
            <a:spLocks noGrp="1"/>
          </p:cNvSpPr>
          <p:nvPr>
            <p:ph type="body" idx="9"/>
          </p:nvPr>
        </p:nvSpPr>
        <p:spPr>
          <a:xfrm>
            <a:off x="839871" y="4049052"/>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2" name="Google Shape;872;p39"/>
          <p:cNvSpPr>
            <a:spLocks noGrp="1"/>
          </p:cNvSpPr>
          <p:nvPr>
            <p:ph type="body" idx="13"/>
          </p:nvPr>
        </p:nvSpPr>
        <p:spPr>
          <a:xfrm>
            <a:off x="4455893" y="4049052"/>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3" name="Google Shape;873;p39"/>
          <p:cNvSpPr>
            <a:spLocks noGrp="1"/>
          </p:cNvSpPr>
          <p:nvPr>
            <p:ph type="body" idx="14"/>
          </p:nvPr>
        </p:nvSpPr>
        <p:spPr>
          <a:xfrm>
            <a:off x="8077344" y="4049052"/>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4" name="Google Shape;874;p39"/>
          <p:cNvSpPr>
            <a:spLocks noGrp="1"/>
          </p:cNvSpPr>
          <p:nvPr>
            <p:ph type="body" idx="15"/>
          </p:nvPr>
        </p:nvSpPr>
        <p:spPr>
          <a:xfrm>
            <a:off x="839871" y="1736726"/>
            <a:ext cx="3276000" cy="559200"/>
          </a:xfrm>
          <a:prstGeom prst="round2SameRect">
            <a:avLst>
              <a:gd name="adj1" fmla="val 23000"/>
              <a:gd name="adj2" fmla="val 0"/>
            </a:avLst>
          </a:prstGeom>
          <a:solidFill>
            <a:schemeClr val="lt1"/>
          </a:solidFill>
          <a:ln>
            <a:noFill/>
          </a:ln>
        </p:spPr>
        <p:txBody>
          <a:bodyPr spcFirstLastPara="1" wrap="square" lIns="64800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5" name="Google Shape;875;p39"/>
          <p:cNvSpPr txBox="1">
            <a:spLocks noGrp="1"/>
          </p:cNvSpPr>
          <p:nvPr>
            <p:ph type="subTitle" idx="16"/>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876" name="Google Shape;876;p39"/>
          <p:cNvSpPr txBox="1">
            <a:spLocks noGrp="1"/>
          </p:cNvSpPr>
          <p:nvPr>
            <p:ph type="subTitle" idx="17"/>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877" name="Google Shape;877;p39"/>
          <p:cNvSpPr txBox="1">
            <a:spLocks noGrp="1"/>
          </p:cNvSpPr>
          <p:nvPr>
            <p:ph type="body" idx="18"/>
          </p:nvPr>
        </p:nvSpPr>
        <p:spPr>
          <a:xfrm>
            <a:off x="1043275" y="2542591"/>
            <a:ext cx="2869200" cy="919800"/>
          </a:xfrm>
          <a:prstGeom prst="rect">
            <a:avLst/>
          </a:prstGeom>
          <a:ln>
            <a:noFill/>
          </a:ln>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878" name="Google Shape;878;p39"/>
          <p:cNvSpPr txBox="1">
            <a:spLocks noGrp="1"/>
          </p:cNvSpPr>
          <p:nvPr>
            <p:ph type="body" idx="19"/>
          </p:nvPr>
        </p:nvSpPr>
        <p:spPr>
          <a:xfrm>
            <a:off x="4662013" y="2542591"/>
            <a:ext cx="2869200" cy="919800"/>
          </a:xfrm>
          <a:prstGeom prst="rect">
            <a:avLst/>
          </a:prstGeom>
          <a:ln>
            <a:noFill/>
          </a:ln>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879" name="Google Shape;879;p39"/>
          <p:cNvSpPr txBox="1">
            <a:spLocks noGrp="1"/>
          </p:cNvSpPr>
          <p:nvPr>
            <p:ph type="body" idx="20"/>
          </p:nvPr>
        </p:nvSpPr>
        <p:spPr>
          <a:xfrm>
            <a:off x="8275313" y="2542591"/>
            <a:ext cx="2869200" cy="919800"/>
          </a:xfrm>
          <a:prstGeom prst="rect">
            <a:avLst/>
          </a:prstGeom>
          <a:ln>
            <a:noFill/>
          </a:ln>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880" name="Google Shape;880;p39"/>
          <p:cNvSpPr txBox="1">
            <a:spLocks noGrp="1"/>
          </p:cNvSpPr>
          <p:nvPr>
            <p:ph type="body" idx="21"/>
          </p:nvPr>
        </p:nvSpPr>
        <p:spPr>
          <a:xfrm>
            <a:off x="1043275" y="4854917"/>
            <a:ext cx="2869200" cy="919800"/>
          </a:xfrm>
          <a:prstGeom prst="rect">
            <a:avLst/>
          </a:prstGeom>
          <a:ln>
            <a:noFill/>
          </a:ln>
        </p:spPr>
        <p:txBody>
          <a:bodyPr spcFirstLastPara="1" wrap="square" lIns="0" tIns="0" rIns="0" bIns="0" anchor="ctr"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881" name="Google Shape;881;p39"/>
          <p:cNvSpPr txBox="1">
            <a:spLocks noGrp="1"/>
          </p:cNvSpPr>
          <p:nvPr>
            <p:ph type="body" idx="22"/>
          </p:nvPr>
        </p:nvSpPr>
        <p:spPr>
          <a:xfrm>
            <a:off x="4662013" y="4854917"/>
            <a:ext cx="2869200" cy="919800"/>
          </a:xfrm>
          <a:prstGeom prst="rect">
            <a:avLst/>
          </a:prstGeom>
          <a:ln>
            <a:noFill/>
          </a:ln>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882" name="Google Shape;882;p39"/>
          <p:cNvSpPr txBox="1">
            <a:spLocks noGrp="1"/>
          </p:cNvSpPr>
          <p:nvPr>
            <p:ph type="body" idx="23"/>
          </p:nvPr>
        </p:nvSpPr>
        <p:spPr>
          <a:xfrm>
            <a:off x="8275313" y="4854917"/>
            <a:ext cx="2869200" cy="919800"/>
          </a:xfrm>
          <a:prstGeom prst="rect">
            <a:avLst/>
          </a:prstGeom>
          <a:ln>
            <a:noFill/>
          </a:ln>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rocess 2">
  <p:cSld name="Process 2">
    <p:bg>
      <p:bgPr>
        <a:solidFill>
          <a:schemeClr val="dk2"/>
        </a:solidFill>
        <a:effectLst/>
      </p:bgPr>
    </p:bg>
    <p:spTree>
      <p:nvGrpSpPr>
        <p:cNvPr id="1" name="Shape 883"/>
        <p:cNvGrpSpPr/>
        <p:nvPr/>
      </p:nvGrpSpPr>
      <p:grpSpPr>
        <a:xfrm>
          <a:off x="0" y="0"/>
          <a:ext cx="0" cy="0"/>
          <a:chOff x="0" y="0"/>
          <a:chExt cx="0" cy="0"/>
        </a:xfrm>
      </p:grpSpPr>
      <p:sp>
        <p:nvSpPr>
          <p:cNvPr id="884" name="Google Shape;884;p40"/>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885" name="Google Shape;885;p40"/>
          <p:cNvGrpSpPr/>
          <p:nvPr/>
        </p:nvGrpSpPr>
        <p:grpSpPr>
          <a:xfrm>
            <a:off x="11648099" y="272519"/>
            <a:ext cx="245452" cy="242128"/>
            <a:chOff x="266542" y="6326171"/>
            <a:chExt cx="245428" cy="242128"/>
          </a:xfrm>
        </p:grpSpPr>
        <p:sp>
          <p:nvSpPr>
            <p:cNvPr id="886" name="Google Shape;886;p4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87" name="Google Shape;887;p4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88" name="Google Shape;888;p4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89" name="Google Shape;889;p4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90" name="Google Shape;890;p4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891" name="Google Shape;891;p4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892" name="Google Shape;892;p4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893" name="Google Shape;893;p40"/>
          <p:cNvSpPr>
            <a:spLocks noGrp="1"/>
          </p:cNvSpPr>
          <p:nvPr>
            <p:ph type="body" idx="1"/>
          </p:nvPr>
        </p:nvSpPr>
        <p:spPr>
          <a:xfrm>
            <a:off x="839871" y="2295991"/>
            <a:ext cx="3276000" cy="12948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rtl="0">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rtl="0">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rtl="0">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rtl="0">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rtl="0">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94" name="Google Shape;894;p40"/>
          <p:cNvSpPr>
            <a:spLocks noGrp="1"/>
          </p:cNvSpPr>
          <p:nvPr>
            <p:ph type="body" idx="2"/>
          </p:nvPr>
        </p:nvSpPr>
        <p:spPr>
          <a:xfrm>
            <a:off x="839871"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95" name="Google Shape;895;p40"/>
          <p:cNvSpPr>
            <a:spLocks noGrp="1"/>
          </p:cNvSpPr>
          <p:nvPr>
            <p:ph type="body" idx="3"/>
          </p:nvPr>
        </p:nvSpPr>
        <p:spPr>
          <a:xfrm>
            <a:off x="4455893" y="2295991"/>
            <a:ext cx="3276000" cy="12948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rtl="0">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rtl="0">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rtl="0">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rtl="0">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rtl="0">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96" name="Google Shape;896;p40"/>
          <p:cNvSpPr>
            <a:spLocks noGrp="1"/>
          </p:cNvSpPr>
          <p:nvPr>
            <p:ph type="body" idx="4"/>
          </p:nvPr>
        </p:nvSpPr>
        <p:spPr>
          <a:xfrm>
            <a:off x="4455893"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97" name="Google Shape;897;p40"/>
          <p:cNvSpPr>
            <a:spLocks noGrp="1"/>
          </p:cNvSpPr>
          <p:nvPr>
            <p:ph type="body" idx="5"/>
          </p:nvPr>
        </p:nvSpPr>
        <p:spPr>
          <a:xfrm>
            <a:off x="8077344" y="2295991"/>
            <a:ext cx="3276000" cy="12948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rtl="0">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rtl="0">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rtl="0">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rtl="0">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rtl="0">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898" name="Google Shape;898;p40"/>
          <p:cNvSpPr>
            <a:spLocks noGrp="1"/>
          </p:cNvSpPr>
          <p:nvPr>
            <p:ph type="body" idx="6"/>
          </p:nvPr>
        </p:nvSpPr>
        <p:spPr>
          <a:xfrm>
            <a:off x="8077344"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99" name="Google Shape;899;p40"/>
          <p:cNvSpPr>
            <a:spLocks noGrp="1"/>
          </p:cNvSpPr>
          <p:nvPr>
            <p:ph type="body" idx="7"/>
          </p:nvPr>
        </p:nvSpPr>
        <p:spPr>
          <a:xfrm>
            <a:off x="839871" y="4491197"/>
            <a:ext cx="3276000" cy="15312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rtl="0">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rtl="0">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rtl="0">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rtl="0">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rtl="0">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00" name="Google Shape;900;p40"/>
          <p:cNvSpPr>
            <a:spLocks noGrp="1"/>
          </p:cNvSpPr>
          <p:nvPr>
            <p:ph type="body" idx="8"/>
          </p:nvPr>
        </p:nvSpPr>
        <p:spPr>
          <a:xfrm>
            <a:off x="839871" y="3930923"/>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01" name="Google Shape;901;p40"/>
          <p:cNvSpPr>
            <a:spLocks noGrp="1"/>
          </p:cNvSpPr>
          <p:nvPr>
            <p:ph type="body" idx="9"/>
          </p:nvPr>
        </p:nvSpPr>
        <p:spPr>
          <a:xfrm>
            <a:off x="4455893" y="4491197"/>
            <a:ext cx="3276000" cy="15312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rtl="0">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rtl="0">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rtl="0">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rtl="0">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rtl="0">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02" name="Google Shape;902;p40"/>
          <p:cNvSpPr>
            <a:spLocks noGrp="1"/>
          </p:cNvSpPr>
          <p:nvPr>
            <p:ph type="body" idx="13"/>
          </p:nvPr>
        </p:nvSpPr>
        <p:spPr>
          <a:xfrm>
            <a:off x="4455893" y="3930923"/>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03" name="Google Shape;903;p40"/>
          <p:cNvSpPr>
            <a:spLocks noGrp="1"/>
          </p:cNvSpPr>
          <p:nvPr>
            <p:ph type="body" idx="14"/>
          </p:nvPr>
        </p:nvSpPr>
        <p:spPr>
          <a:xfrm>
            <a:off x="8077344" y="4490187"/>
            <a:ext cx="3276000" cy="1531200"/>
          </a:xfrm>
          <a:prstGeom prst="round2SameRect">
            <a:avLst>
              <a:gd name="adj1" fmla="val 0"/>
              <a:gd name="adj2" fmla="val 9200"/>
            </a:avLst>
          </a:prstGeom>
          <a:solidFill>
            <a:schemeClr val="lt1"/>
          </a:solidFill>
          <a:ln>
            <a:noFill/>
          </a:ln>
        </p:spPr>
        <p:txBody>
          <a:bodyPr spcFirstLastPara="1" wrap="square" lIns="252025" tIns="216025" rIns="252025" bIns="0" anchor="t" anchorCtr="0">
            <a:noAutofit/>
          </a:bodyPr>
          <a:lstStyle>
            <a:lvl1pPr marL="457200" lvl="0" indent="-234950" algn="l" rtl="0">
              <a:lnSpc>
                <a:spcPct val="100000"/>
              </a:lnSpc>
              <a:spcBef>
                <a:spcPts val="0"/>
              </a:spcBef>
              <a:spcAft>
                <a:spcPts val="0"/>
              </a:spcAft>
              <a:buClr>
                <a:schemeClr val="lt1"/>
              </a:buClr>
              <a:buSzPts val="100"/>
              <a:buFont typeface="Inter"/>
              <a:buChar char="→"/>
              <a:defRPr sz="100">
                <a:solidFill>
                  <a:schemeClr val="lt1"/>
                </a:solidFill>
              </a:defRPr>
            </a:lvl1pPr>
            <a:lvl2pPr marL="914400" lvl="1" indent="-234950" algn="l" rtl="0">
              <a:lnSpc>
                <a:spcPct val="100000"/>
              </a:lnSpc>
              <a:spcBef>
                <a:spcPts val="700"/>
              </a:spcBef>
              <a:spcAft>
                <a:spcPts val="0"/>
              </a:spcAft>
              <a:buClr>
                <a:schemeClr val="lt1"/>
              </a:buClr>
              <a:buSzPts val="100"/>
              <a:buFont typeface="Inter"/>
              <a:buChar char="→"/>
              <a:defRPr sz="100">
                <a:solidFill>
                  <a:schemeClr val="lt1"/>
                </a:solidFill>
              </a:defRPr>
            </a:lvl2pPr>
            <a:lvl3pPr marL="1371600" lvl="2" indent="-234950" algn="l" rtl="0">
              <a:lnSpc>
                <a:spcPct val="100000"/>
              </a:lnSpc>
              <a:spcBef>
                <a:spcPts val="0"/>
              </a:spcBef>
              <a:spcAft>
                <a:spcPts val="0"/>
              </a:spcAft>
              <a:buClr>
                <a:schemeClr val="lt1"/>
              </a:buClr>
              <a:buSzPts val="100"/>
              <a:buFont typeface="Inter"/>
              <a:buChar char="→"/>
              <a:defRPr sz="100">
                <a:solidFill>
                  <a:schemeClr val="lt1"/>
                </a:solidFill>
              </a:defRPr>
            </a:lvl3pPr>
            <a:lvl4pPr marL="1828800" lvl="3" indent="-234950" algn="l" rtl="0">
              <a:lnSpc>
                <a:spcPct val="100000"/>
              </a:lnSpc>
              <a:spcBef>
                <a:spcPts val="0"/>
              </a:spcBef>
              <a:spcAft>
                <a:spcPts val="0"/>
              </a:spcAft>
              <a:buClr>
                <a:schemeClr val="lt1"/>
              </a:buClr>
              <a:buSzPts val="100"/>
              <a:buFont typeface="Inter"/>
              <a:buChar char="→"/>
              <a:defRPr sz="100">
                <a:solidFill>
                  <a:schemeClr val="lt1"/>
                </a:solidFill>
              </a:defRPr>
            </a:lvl4pPr>
            <a:lvl5pPr marL="2286000" lvl="4" indent="-234950" algn="l" rtl="0">
              <a:lnSpc>
                <a:spcPct val="100000"/>
              </a:lnSpc>
              <a:spcBef>
                <a:spcPts val="0"/>
              </a:spcBef>
              <a:spcAft>
                <a:spcPts val="0"/>
              </a:spcAft>
              <a:buClr>
                <a:schemeClr val="lt1"/>
              </a:buClr>
              <a:buSzPts val="100"/>
              <a:buFont typeface="Inter"/>
              <a:buChar char="→"/>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04" name="Google Shape;904;p40"/>
          <p:cNvSpPr>
            <a:spLocks noGrp="1"/>
          </p:cNvSpPr>
          <p:nvPr>
            <p:ph type="body" idx="15"/>
          </p:nvPr>
        </p:nvSpPr>
        <p:spPr>
          <a:xfrm>
            <a:off x="8077344" y="3930923"/>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05" name="Google Shape;905;p4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906" name="Google Shape;906;p40"/>
          <p:cNvSpPr txBox="1">
            <a:spLocks noGrp="1"/>
          </p:cNvSpPr>
          <p:nvPr>
            <p:ph type="subTitle" idx="16"/>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907" name="Google Shape;907;p40"/>
          <p:cNvSpPr txBox="1">
            <a:spLocks noGrp="1"/>
          </p:cNvSpPr>
          <p:nvPr>
            <p:ph type="subTitle" idx="17"/>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08" name="Google Shape;908;p40"/>
          <p:cNvSpPr txBox="1">
            <a:spLocks noGrp="1"/>
          </p:cNvSpPr>
          <p:nvPr>
            <p:ph type="body" idx="18"/>
          </p:nvPr>
        </p:nvSpPr>
        <p:spPr>
          <a:xfrm>
            <a:off x="1043275" y="2483491"/>
            <a:ext cx="2869200" cy="919800"/>
          </a:xfrm>
          <a:prstGeom prst="rect">
            <a:avLst/>
          </a:prstGeom>
          <a:ln>
            <a:noFill/>
          </a:ln>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909" name="Google Shape;909;p40"/>
          <p:cNvSpPr txBox="1">
            <a:spLocks noGrp="1"/>
          </p:cNvSpPr>
          <p:nvPr>
            <p:ph type="body" idx="19"/>
          </p:nvPr>
        </p:nvSpPr>
        <p:spPr>
          <a:xfrm>
            <a:off x="4662013" y="2483491"/>
            <a:ext cx="2869200" cy="919800"/>
          </a:xfrm>
          <a:prstGeom prst="rect">
            <a:avLst/>
          </a:prstGeom>
          <a:ln>
            <a:noFill/>
          </a:ln>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910" name="Google Shape;910;p40"/>
          <p:cNvSpPr txBox="1">
            <a:spLocks noGrp="1"/>
          </p:cNvSpPr>
          <p:nvPr>
            <p:ph type="body" idx="20"/>
          </p:nvPr>
        </p:nvSpPr>
        <p:spPr>
          <a:xfrm>
            <a:off x="8275313" y="2483491"/>
            <a:ext cx="2869200" cy="919800"/>
          </a:xfrm>
          <a:prstGeom prst="rect">
            <a:avLst/>
          </a:prstGeom>
          <a:ln>
            <a:noFill/>
          </a:ln>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911" name="Google Shape;911;p40"/>
          <p:cNvSpPr txBox="1">
            <a:spLocks noGrp="1"/>
          </p:cNvSpPr>
          <p:nvPr>
            <p:ph type="body" idx="21"/>
          </p:nvPr>
        </p:nvSpPr>
        <p:spPr>
          <a:xfrm>
            <a:off x="1043275" y="4795866"/>
            <a:ext cx="2869200" cy="919800"/>
          </a:xfrm>
          <a:prstGeom prst="rect">
            <a:avLst/>
          </a:prstGeom>
          <a:ln>
            <a:noFill/>
          </a:ln>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912" name="Google Shape;912;p40"/>
          <p:cNvSpPr txBox="1">
            <a:spLocks noGrp="1"/>
          </p:cNvSpPr>
          <p:nvPr>
            <p:ph type="body" idx="22"/>
          </p:nvPr>
        </p:nvSpPr>
        <p:spPr>
          <a:xfrm>
            <a:off x="4662013" y="4795866"/>
            <a:ext cx="2869200" cy="919800"/>
          </a:xfrm>
          <a:prstGeom prst="rect">
            <a:avLst/>
          </a:prstGeom>
          <a:ln>
            <a:noFill/>
          </a:ln>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913" name="Google Shape;913;p40"/>
          <p:cNvSpPr txBox="1">
            <a:spLocks noGrp="1"/>
          </p:cNvSpPr>
          <p:nvPr>
            <p:ph type="body" idx="23"/>
          </p:nvPr>
        </p:nvSpPr>
        <p:spPr>
          <a:xfrm>
            <a:off x="8275313" y="4795866"/>
            <a:ext cx="2869200" cy="919800"/>
          </a:xfrm>
          <a:prstGeom prst="rect">
            <a:avLst/>
          </a:prstGeom>
          <a:ln>
            <a:noFill/>
          </a:ln>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rocess 5">
  <p:cSld name="Process 5">
    <p:bg>
      <p:bgPr>
        <a:solidFill>
          <a:schemeClr val="dk2"/>
        </a:solidFill>
        <a:effectLst/>
      </p:bgPr>
    </p:bg>
    <p:spTree>
      <p:nvGrpSpPr>
        <p:cNvPr id="1" name="Shape 914"/>
        <p:cNvGrpSpPr/>
        <p:nvPr/>
      </p:nvGrpSpPr>
      <p:grpSpPr>
        <a:xfrm>
          <a:off x="0" y="0"/>
          <a:ext cx="0" cy="0"/>
          <a:chOff x="0" y="0"/>
          <a:chExt cx="0" cy="0"/>
        </a:xfrm>
      </p:grpSpPr>
      <p:sp>
        <p:nvSpPr>
          <p:cNvPr id="915" name="Google Shape;915;p41"/>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916" name="Google Shape;916;p41"/>
          <p:cNvGrpSpPr/>
          <p:nvPr/>
        </p:nvGrpSpPr>
        <p:grpSpPr>
          <a:xfrm>
            <a:off x="11648099" y="272519"/>
            <a:ext cx="245452" cy="242128"/>
            <a:chOff x="266542" y="6326171"/>
            <a:chExt cx="245428" cy="242128"/>
          </a:xfrm>
        </p:grpSpPr>
        <p:sp>
          <p:nvSpPr>
            <p:cNvPr id="917" name="Google Shape;917;p4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18" name="Google Shape;918;p4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19" name="Google Shape;919;p4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20" name="Google Shape;920;p4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21" name="Google Shape;921;p4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22" name="Google Shape;922;p4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923" name="Google Shape;923;p4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924" name="Google Shape;924;p41"/>
          <p:cNvSpPr>
            <a:spLocks noGrp="1"/>
          </p:cNvSpPr>
          <p:nvPr>
            <p:ph type="body" idx="1"/>
          </p:nvPr>
        </p:nvSpPr>
        <p:spPr>
          <a:xfrm>
            <a:off x="839871" y="2295991"/>
            <a:ext cx="3276000" cy="3725400"/>
          </a:xfrm>
          <a:prstGeom prst="round2SameRect">
            <a:avLst>
              <a:gd name="adj1" fmla="val 0"/>
              <a:gd name="adj2" fmla="val 4000"/>
            </a:avLst>
          </a:prstGeom>
          <a:solidFill>
            <a:schemeClr val="lt1"/>
          </a:solidFill>
          <a:ln w="9525" cap="flat" cmpd="sng">
            <a:solidFill>
              <a:schemeClr val="lt1"/>
            </a:solidFill>
            <a:prstDash val="solid"/>
            <a:round/>
            <a:headEnd type="none" w="sm" len="sm"/>
            <a:tailEnd type="none" w="sm" len="sm"/>
          </a:ln>
        </p:spPr>
        <p:txBody>
          <a:bodyPr spcFirstLastPara="1" wrap="square" lIns="252025" tIns="216025" rIns="252025" bIns="0" anchor="t" anchorCtr="0">
            <a:noAutofit/>
          </a:bodyPr>
          <a:lstStyle>
            <a:lvl1pPr marL="457200" lvl="0" indent="-228600" algn="l" rtl="0">
              <a:lnSpc>
                <a:spcPct val="100000"/>
              </a:lnSpc>
              <a:spcBef>
                <a:spcPts val="0"/>
              </a:spcBef>
              <a:spcAft>
                <a:spcPts val="0"/>
              </a:spcAft>
              <a:buClr>
                <a:schemeClr val="lt1"/>
              </a:buClr>
              <a:buSzPts val="1100"/>
              <a:buFont typeface="Inter"/>
              <a:buNone/>
              <a:defRPr sz="1100">
                <a:solidFill>
                  <a:schemeClr val="lt1"/>
                </a:solidFill>
              </a:defRPr>
            </a:lvl1pPr>
            <a:lvl2pPr marL="914400" lvl="1" indent="-298450" algn="l" rtl="0">
              <a:lnSpc>
                <a:spcPct val="100000"/>
              </a:lnSpc>
              <a:spcBef>
                <a:spcPts val="700"/>
              </a:spcBef>
              <a:spcAft>
                <a:spcPts val="0"/>
              </a:spcAft>
              <a:buClr>
                <a:schemeClr val="lt1"/>
              </a:buClr>
              <a:buSzPts val="1100"/>
              <a:buFont typeface="Inter"/>
              <a:buChar char="→"/>
              <a:defRPr sz="1100">
                <a:solidFill>
                  <a:schemeClr val="lt1"/>
                </a:solidFill>
              </a:defRPr>
            </a:lvl2pPr>
            <a:lvl3pPr marL="1371600" lvl="2" indent="-298450" algn="l" rtl="0">
              <a:lnSpc>
                <a:spcPct val="100000"/>
              </a:lnSpc>
              <a:spcBef>
                <a:spcPts val="0"/>
              </a:spcBef>
              <a:spcAft>
                <a:spcPts val="0"/>
              </a:spcAft>
              <a:buClr>
                <a:schemeClr val="lt1"/>
              </a:buClr>
              <a:buSzPts val="1100"/>
              <a:buFont typeface="Inter"/>
              <a:buChar char="→"/>
              <a:defRPr sz="1100">
                <a:solidFill>
                  <a:schemeClr val="lt1"/>
                </a:solidFill>
              </a:defRPr>
            </a:lvl3pPr>
            <a:lvl4pPr marL="1828800" lvl="3" indent="-285750" algn="l" rtl="0">
              <a:lnSpc>
                <a:spcPct val="100000"/>
              </a:lnSpc>
              <a:spcBef>
                <a:spcPts val="0"/>
              </a:spcBef>
              <a:spcAft>
                <a:spcPts val="0"/>
              </a:spcAft>
              <a:buClr>
                <a:schemeClr val="lt1"/>
              </a:buClr>
              <a:buSzPts val="900"/>
              <a:buFont typeface="Inter"/>
              <a:buChar char="→"/>
              <a:defRPr sz="900">
                <a:solidFill>
                  <a:schemeClr val="lt1"/>
                </a:solidFill>
              </a:defRPr>
            </a:lvl4pPr>
            <a:lvl5pPr marL="2286000" lvl="4" indent="-285750" algn="l" rtl="0">
              <a:lnSpc>
                <a:spcPct val="100000"/>
              </a:lnSpc>
              <a:spcBef>
                <a:spcPts val="0"/>
              </a:spcBef>
              <a:spcAft>
                <a:spcPts val="0"/>
              </a:spcAft>
              <a:buClr>
                <a:schemeClr val="lt1"/>
              </a:buClr>
              <a:buSzPts val="900"/>
              <a:buFont typeface="Inter"/>
              <a:buChar char="→"/>
              <a:defRPr sz="900">
                <a:solidFill>
                  <a:schemeClr val="lt1"/>
                </a:solidFill>
              </a:defRPr>
            </a:lvl5pPr>
            <a:lvl6pPr marL="2743200" lvl="5" indent="-349250" algn="l" rtl="0">
              <a:lnSpc>
                <a:spcPct val="90000"/>
              </a:lnSpc>
              <a:spcBef>
                <a:spcPts val="500"/>
              </a:spcBef>
              <a:spcAft>
                <a:spcPts val="0"/>
              </a:spcAft>
              <a:buClr>
                <a:schemeClr val="lt1"/>
              </a:buClr>
              <a:buSzPts val="1900"/>
              <a:buChar char="•"/>
              <a:defRPr>
                <a:solidFill>
                  <a:schemeClr val="lt1"/>
                </a:solidFill>
              </a:defRPr>
            </a:lvl6pPr>
            <a:lvl7pPr marL="3200400" lvl="6" indent="-349250" algn="l" rtl="0">
              <a:lnSpc>
                <a:spcPct val="90000"/>
              </a:lnSpc>
              <a:spcBef>
                <a:spcPts val="500"/>
              </a:spcBef>
              <a:spcAft>
                <a:spcPts val="0"/>
              </a:spcAft>
              <a:buClr>
                <a:schemeClr val="lt1"/>
              </a:buClr>
              <a:buSzPts val="1900"/>
              <a:buChar char="•"/>
              <a:defRPr>
                <a:solidFill>
                  <a:schemeClr val="lt1"/>
                </a:solidFill>
              </a:defRPr>
            </a:lvl7pPr>
            <a:lvl8pPr marL="3657600" lvl="7" indent="-349250" algn="l" rtl="0">
              <a:lnSpc>
                <a:spcPct val="90000"/>
              </a:lnSpc>
              <a:spcBef>
                <a:spcPts val="500"/>
              </a:spcBef>
              <a:spcAft>
                <a:spcPts val="0"/>
              </a:spcAft>
              <a:buClr>
                <a:schemeClr val="lt1"/>
              </a:buClr>
              <a:buSzPts val="1900"/>
              <a:buChar char="•"/>
              <a:defRPr>
                <a:solidFill>
                  <a:schemeClr val="lt1"/>
                </a:solidFill>
              </a:defRPr>
            </a:lvl8pPr>
            <a:lvl9pPr marL="4114800" lvl="8" indent="-349250" algn="l" rtl="0">
              <a:lnSpc>
                <a:spcPct val="90000"/>
              </a:lnSpc>
              <a:spcBef>
                <a:spcPts val="500"/>
              </a:spcBef>
              <a:spcAft>
                <a:spcPts val="0"/>
              </a:spcAft>
              <a:buClr>
                <a:schemeClr val="lt1"/>
              </a:buClr>
              <a:buSzPts val="1900"/>
              <a:buChar char="•"/>
              <a:defRPr>
                <a:solidFill>
                  <a:schemeClr val="lt1"/>
                </a:solidFill>
              </a:defRPr>
            </a:lvl9pPr>
          </a:lstStyle>
          <a:p>
            <a:endParaRPr/>
          </a:p>
        </p:txBody>
      </p:sp>
      <p:sp>
        <p:nvSpPr>
          <p:cNvPr id="925" name="Google Shape;925;p41"/>
          <p:cNvSpPr>
            <a:spLocks noGrp="1"/>
          </p:cNvSpPr>
          <p:nvPr>
            <p:ph type="body" idx="2"/>
          </p:nvPr>
        </p:nvSpPr>
        <p:spPr>
          <a:xfrm>
            <a:off x="839871"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26" name="Google Shape;926;p41"/>
          <p:cNvSpPr>
            <a:spLocks noGrp="1"/>
          </p:cNvSpPr>
          <p:nvPr>
            <p:ph type="body" idx="3"/>
          </p:nvPr>
        </p:nvSpPr>
        <p:spPr>
          <a:xfrm>
            <a:off x="4455893" y="2295991"/>
            <a:ext cx="3276000" cy="3725400"/>
          </a:xfrm>
          <a:prstGeom prst="round2SameRect">
            <a:avLst>
              <a:gd name="adj1" fmla="val 0"/>
              <a:gd name="adj2" fmla="val 4000"/>
            </a:avLst>
          </a:prstGeom>
          <a:solidFill>
            <a:schemeClr val="lt1"/>
          </a:solidFill>
          <a:ln w="9525" cap="flat" cmpd="sng">
            <a:solidFill>
              <a:schemeClr val="lt1"/>
            </a:solidFill>
            <a:prstDash val="solid"/>
            <a:round/>
            <a:headEnd type="none" w="sm" len="sm"/>
            <a:tailEnd type="none" w="sm" len="sm"/>
          </a:ln>
        </p:spPr>
        <p:txBody>
          <a:bodyPr spcFirstLastPara="1" wrap="square" lIns="252025" tIns="216025" rIns="252025" bIns="0" anchor="t" anchorCtr="0">
            <a:noAutofit/>
          </a:bodyPr>
          <a:lstStyle>
            <a:lvl1pPr marL="457200" lvl="0" indent="-228600" algn="l" rtl="0">
              <a:lnSpc>
                <a:spcPct val="100000"/>
              </a:lnSpc>
              <a:spcBef>
                <a:spcPts val="0"/>
              </a:spcBef>
              <a:spcAft>
                <a:spcPts val="0"/>
              </a:spcAft>
              <a:buClr>
                <a:schemeClr val="lt1"/>
              </a:buClr>
              <a:buSzPts val="1100"/>
              <a:buFont typeface="Inter"/>
              <a:buNone/>
              <a:defRPr sz="1100">
                <a:solidFill>
                  <a:schemeClr val="lt1"/>
                </a:solidFill>
              </a:defRPr>
            </a:lvl1pPr>
            <a:lvl2pPr marL="914400" lvl="1" indent="-298450" algn="l" rtl="0">
              <a:lnSpc>
                <a:spcPct val="100000"/>
              </a:lnSpc>
              <a:spcBef>
                <a:spcPts val="700"/>
              </a:spcBef>
              <a:spcAft>
                <a:spcPts val="0"/>
              </a:spcAft>
              <a:buClr>
                <a:schemeClr val="lt1"/>
              </a:buClr>
              <a:buSzPts val="1100"/>
              <a:buFont typeface="Inter"/>
              <a:buChar char="→"/>
              <a:defRPr sz="1100">
                <a:solidFill>
                  <a:schemeClr val="lt1"/>
                </a:solidFill>
              </a:defRPr>
            </a:lvl2pPr>
            <a:lvl3pPr marL="1371600" lvl="2" indent="-298450" algn="l" rtl="0">
              <a:lnSpc>
                <a:spcPct val="100000"/>
              </a:lnSpc>
              <a:spcBef>
                <a:spcPts val="0"/>
              </a:spcBef>
              <a:spcAft>
                <a:spcPts val="0"/>
              </a:spcAft>
              <a:buClr>
                <a:schemeClr val="lt1"/>
              </a:buClr>
              <a:buSzPts val="1100"/>
              <a:buFont typeface="Inter"/>
              <a:buChar char="→"/>
              <a:defRPr sz="1100">
                <a:solidFill>
                  <a:schemeClr val="lt1"/>
                </a:solidFill>
              </a:defRPr>
            </a:lvl3pPr>
            <a:lvl4pPr marL="1828800" lvl="3" indent="-285750" algn="l" rtl="0">
              <a:lnSpc>
                <a:spcPct val="100000"/>
              </a:lnSpc>
              <a:spcBef>
                <a:spcPts val="0"/>
              </a:spcBef>
              <a:spcAft>
                <a:spcPts val="0"/>
              </a:spcAft>
              <a:buClr>
                <a:schemeClr val="lt1"/>
              </a:buClr>
              <a:buSzPts val="900"/>
              <a:buFont typeface="Inter"/>
              <a:buChar char="→"/>
              <a:defRPr sz="900">
                <a:solidFill>
                  <a:schemeClr val="lt1"/>
                </a:solidFill>
              </a:defRPr>
            </a:lvl4pPr>
            <a:lvl5pPr marL="2286000" lvl="4" indent="-285750" algn="l" rtl="0">
              <a:lnSpc>
                <a:spcPct val="100000"/>
              </a:lnSpc>
              <a:spcBef>
                <a:spcPts val="0"/>
              </a:spcBef>
              <a:spcAft>
                <a:spcPts val="0"/>
              </a:spcAft>
              <a:buClr>
                <a:schemeClr val="lt1"/>
              </a:buClr>
              <a:buSzPts val="900"/>
              <a:buFont typeface="Inter"/>
              <a:buChar char="→"/>
              <a:defRPr sz="900">
                <a:solidFill>
                  <a:schemeClr val="lt1"/>
                </a:solidFill>
              </a:defRPr>
            </a:lvl5pPr>
            <a:lvl6pPr marL="2743200" lvl="5" indent="-349250" algn="l" rtl="0">
              <a:lnSpc>
                <a:spcPct val="90000"/>
              </a:lnSpc>
              <a:spcBef>
                <a:spcPts val="500"/>
              </a:spcBef>
              <a:spcAft>
                <a:spcPts val="0"/>
              </a:spcAft>
              <a:buClr>
                <a:schemeClr val="lt1"/>
              </a:buClr>
              <a:buSzPts val="1900"/>
              <a:buChar char="•"/>
              <a:defRPr>
                <a:solidFill>
                  <a:schemeClr val="lt1"/>
                </a:solidFill>
              </a:defRPr>
            </a:lvl6pPr>
            <a:lvl7pPr marL="3200400" lvl="6" indent="-349250" algn="l" rtl="0">
              <a:lnSpc>
                <a:spcPct val="90000"/>
              </a:lnSpc>
              <a:spcBef>
                <a:spcPts val="500"/>
              </a:spcBef>
              <a:spcAft>
                <a:spcPts val="0"/>
              </a:spcAft>
              <a:buClr>
                <a:schemeClr val="lt1"/>
              </a:buClr>
              <a:buSzPts val="1900"/>
              <a:buChar char="•"/>
              <a:defRPr>
                <a:solidFill>
                  <a:schemeClr val="lt1"/>
                </a:solidFill>
              </a:defRPr>
            </a:lvl7pPr>
            <a:lvl8pPr marL="3657600" lvl="7" indent="-349250" algn="l" rtl="0">
              <a:lnSpc>
                <a:spcPct val="90000"/>
              </a:lnSpc>
              <a:spcBef>
                <a:spcPts val="500"/>
              </a:spcBef>
              <a:spcAft>
                <a:spcPts val="0"/>
              </a:spcAft>
              <a:buClr>
                <a:schemeClr val="lt1"/>
              </a:buClr>
              <a:buSzPts val="1900"/>
              <a:buChar char="•"/>
              <a:defRPr>
                <a:solidFill>
                  <a:schemeClr val="lt1"/>
                </a:solidFill>
              </a:defRPr>
            </a:lvl8pPr>
            <a:lvl9pPr marL="4114800" lvl="8" indent="-349250" algn="l" rtl="0">
              <a:lnSpc>
                <a:spcPct val="90000"/>
              </a:lnSpc>
              <a:spcBef>
                <a:spcPts val="500"/>
              </a:spcBef>
              <a:spcAft>
                <a:spcPts val="0"/>
              </a:spcAft>
              <a:buClr>
                <a:schemeClr val="lt1"/>
              </a:buClr>
              <a:buSzPts val="1900"/>
              <a:buChar char="•"/>
              <a:defRPr>
                <a:solidFill>
                  <a:schemeClr val="lt1"/>
                </a:solidFill>
              </a:defRPr>
            </a:lvl9pPr>
          </a:lstStyle>
          <a:p>
            <a:endParaRPr/>
          </a:p>
        </p:txBody>
      </p:sp>
      <p:sp>
        <p:nvSpPr>
          <p:cNvPr id="927" name="Google Shape;927;p41"/>
          <p:cNvSpPr>
            <a:spLocks noGrp="1"/>
          </p:cNvSpPr>
          <p:nvPr>
            <p:ph type="body" idx="4"/>
          </p:nvPr>
        </p:nvSpPr>
        <p:spPr>
          <a:xfrm>
            <a:off x="4455893"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28" name="Google Shape;928;p41"/>
          <p:cNvSpPr>
            <a:spLocks noGrp="1"/>
          </p:cNvSpPr>
          <p:nvPr>
            <p:ph type="body" idx="5"/>
          </p:nvPr>
        </p:nvSpPr>
        <p:spPr>
          <a:xfrm>
            <a:off x="8077344" y="2295990"/>
            <a:ext cx="3276000" cy="3725400"/>
          </a:xfrm>
          <a:prstGeom prst="round2SameRect">
            <a:avLst>
              <a:gd name="adj1" fmla="val 0"/>
              <a:gd name="adj2" fmla="val 4000"/>
            </a:avLst>
          </a:prstGeom>
          <a:solidFill>
            <a:schemeClr val="lt1"/>
          </a:solidFill>
          <a:ln w="9525" cap="flat" cmpd="sng">
            <a:solidFill>
              <a:schemeClr val="lt1"/>
            </a:solidFill>
            <a:prstDash val="solid"/>
            <a:round/>
            <a:headEnd type="none" w="sm" len="sm"/>
            <a:tailEnd type="none" w="sm" len="sm"/>
          </a:ln>
        </p:spPr>
        <p:txBody>
          <a:bodyPr spcFirstLastPara="1" wrap="square" lIns="252025" tIns="216025" rIns="252025" bIns="0" anchor="t" anchorCtr="0">
            <a:noAutofit/>
          </a:bodyPr>
          <a:lstStyle>
            <a:lvl1pPr marL="457200" lvl="0" indent="-228600" algn="l" rtl="0">
              <a:lnSpc>
                <a:spcPct val="100000"/>
              </a:lnSpc>
              <a:spcBef>
                <a:spcPts val="0"/>
              </a:spcBef>
              <a:spcAft>
                <a:spcPts val="0"/>
              </a:spcAft>
              <a:buClr>
                <a:schemeClr val="lt1"/>
              </a:buClr>
              <a:buSzPts val="1100"/>
              <a:buFont typeface="Inter"/>
              <a:buNone/>
              <a:defRPr sz="1100">
                <a:solidFill>
                  <a:schemeClr val="lt1"/>
                </a:solidFill>
              </a:defRPr>
            </a:lvl1pPr>
            <a:lvl2pPr marL="914400" lvl="1" indent="-298450" algn="l" rtl="0">
              <a:lnSpc>
                <a:spcPct val="100000"/>
              </a:lnSpc>
              <a:spcBef>
                <a:spcPts val="700"/>
              </a:spcBef>
              <a:spcAft>
                <a:spcPts val="0"/>
              </a:spcAft>
              <a:buClr>
                <a:schemeClr val="lt1"/>
              </a:buClr>
              <a:buSzPts val="1100"/>
              <a:buFont typeface="Inter"/>
              <a:buChar char="→"/>
              <a:defRPr sz="1100">
                <a:solidFill>
                  <a:schemeClr val="lt1"/>
                </a:solidFill>
              </a:defRPr>
            </a:lvl2pPr>
            <a:lvl3pPr marL="1371600" lvl="2" indent="-298450" algn="l" rtl="0">
              <a:lnSpc>
                <a:spcPct val="100000"/>
              </a:lnSpc>
              <a:spcBef>
                <a:spcPts val="0"/>
              </a:spcBef>
              <a:spcAft>
                <a:spcPts val="0"/>
              </a:spcAft>
              <a:buClr>
                <a:schemeClr val="lt1"/>
              </a:buClr>
              <a:buSzPts val="1100"/>
              <a:buFont typeface="Inter"/>
              <a:buChar char="→"/>
              <a:defRPr sz="1100">
                <a:solidFill>
                  <a:schemeClr val="lt1"/>
                </a:solidFill>
              </a:defRPr>
            </a:lvl3pPr>
            <a:lvl4pPr marL="1828800" lvl="3" indent="-285750" algn="l" rtl="0">
              <a:lnSpc>
                <a:spcPct val="100000"/>
              </a:lnSpc>
              <a:spcBef>
                <a:spcPts val="0"/>
              </a:spcBef>
              <a:spcAft>
                <a:spcPts val="0"/>
              </a:spcAft>
              <a:buClr>
                <a:schemeClr val="lt1"/>
              </a:buClr>
              <a:buSzPts val="900"/>
              <a:buFont typeface="Inter"/>
              <a:buChar char="→"/>
              <a:defRPr sz="900">
                <a:solidFill>
                  <a:schemeClr val="lt1"/>
                </a:solidFill>
              </a:defRPr>
            </a:lvl4pPr>
            <a:lvl5pPr marL="2286000" lvl="4" indent="-285750" algn="l" rtl="0">
              <a:lnSpc>
                <a:spcPct val="100000"/>
              </a:lnSpc>
              <a:spcBef>
                <a:spcPts val="0"/>
              </a:spcBef>
              <a:spcAft>
                <a:spcPts val="0"/>
              </a:spcAft>
              <a:buClr>
                <a:schemeClr val="lt1"/>
              </a:buClr>
              <a:buSzPts val="900"/>
              <a:buFont typeface="Inter"/>
              <a:buChar char="→"/>
              <a:defRPr sz="900">
                <a:solidFill>
                  <a:schemeClr val="lt1"/>
                </a:solidFill>
              </a:defRPr>
            </a:lvl5pPr>
            <a:lvl6pPr marL="2743200" lvl="5" indent="-349250" algn="l" rtl="0">
              <a:lnSpc>
                <a:spcPct val="90000"/>
              </a:lnSpc>
              <a:spcBef>
                <a:spcPts val="500"/>
              </a:spcBef>
              <a:spcAft>
                <a:spcPts val="0"/>
              </a:spcAft>
              <a:buClr>
                <a:schemeClr val="lt1"/>
              </a:buClr>
              <a:buSzPts val="1900"/>
              <a:buChar char="•"/>
              <a:defRPr>
                <a:solidFill>
                  <a:schemeClr val="lt1"/>
                </a:solidFill>
              </a:defRPr>
            </a:lvl6pPr>
            <a:lvl7pPr marL="3200400" lvl="6" indent="-349250" algn="l" rtl="0">
              <a:lnSpc>
                <a:spcPct val="90000"/>
              </a:lnSpc>
              <a:spcBef>
                <a:spcPts val="500"/>
              </a:spcBef>
              <a:spcAft>
                <a:spcPts val="0"/>
              </a:spcAft>
              <a:buClr>
                <a:schemeClr val="lt1"/>
              </a:buClr>
              <a:buSzPts val="1900"/>
              <a:buChar char="•"/>
              <a:defRPr>
                <a:solidFill>
                  <a:schemeClr val="lt1"/>
                </a:solidFill>
              </a:defRPr>
            </a:lvl7pPr>
            <a:lvl8pPr marL="3657600" lvl="7" indent="-349250" algn="l" rtl="0">
              <a:lnSpc>
                <a:spcPct val="90000"/>
              </a:lnSpc>
              <a:spcBef>
                <a:spcPts val="500"/>
              </a:spcBef>
              <a:spcAft>
                <a:spcPts val="0"/>
              </a:spcAft>
              <a:buClr>
                <a:schemeClr val="lt1"/>
              </a:buClr>
              <a:buSzPts val="1900"/>
              <a:buChar char="•"/>
              <a:defRPr>
                <a:solidFill>
                  <a:schemeClr val="lt1"/>
                </a:solidFill>
              </a:defRPr>
            </a:lvl8pPr>
            <a:lvl9pPr marL="4114800" lvl="8" indent="-349250" algn="l" rtl="0">
              <a:lnSpc>
                <a:spcPct val="90000"/>
              </a:lnSpc>
              <a:spcBef>
                <a:spcPts val="500"/>
              </a:spcBef>
              <a:spcAft>
                <a:spcPts val="0"/>
              </a:spcAft>
              <a:buClr>
                <a:schemeClr val="lt1"/>
              </a:buClr>
              <a:buSzPts val="1900"/>
              <a:buChar char="•"/>
              <a:defRPr>
                <a:solidFill>
                  <a:schemeClr val="lt1"/>
                </a:solidFill>
              </a:defRPr>
            </a:lvl9pPr>
          </a:lstStyle>
          <a:p>
            <a:endParaRPr/>
          </a:p>
        </p:txBody>
      </p:sp>
      <p:sp>
        <p:nvSpPr>
          <p:cNvPr id="929" name="Google Shape;929;p41"/>
          <p:cNvSpPr>
            <a:spLocks noGrp="1"/>
          </p:cNvSpPr>
          <p:nvPr>
            <p:ph type="body" idx="6"/>
          </p:nvPr>
        </p:nvSpPr>
        <p:spPr>
          <a:xfrm>
            <a:off x="8077344" y="1736726"/>
            <a:ext cx="3276000" cy="559200"/>
          </a:xfrm>
          <a:prstGeom prst="round2SameRect">
            <a:avLst>
              <a:gd name="adj1" fmla="val 23000"/>
              <a:gd name="adj2" fmla="val 0"/>
            </a:avLst>
          </a:prstGeom>
          <a:noFill/>
          <a:ln w="9525" cap="flat" cmpd="sng">
            <a:solidFill>
              <a:schemeClr val="dk1"/>
            </a:solidFill>
            <a:prstDash val="solid"/>
            <a:round/>
            <a:headEnd type="none" w="sm" len="sm"/>
            <a:tailEnd type="none" w="sm" len="sm"/>
          </a:ln>
        </p:spPr>
        <p:txBody>
          <a:bodyPr spcFirstLastPara="1" wrap="square" lIns="648050" tIns="0" rIns="0" bIns="72000" anchor="ctr" anchorCtr="0">
            <a:noAutofit/>
          </a:bodyPr>
          <a:lstStyle>
            <a:lvl1pPr marL="457200" lvl="0" indent="-228600" algn="l" rtl="0">
              <a:lnSpc>
                <a:spcPct val="12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30" name="Google Shape;930;p4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931" name="Google Shape;931;p41"/>
          <p:cNvSpPr txBox="1">
            <a:spLocks noGrp="1"/>
          </p:cNvSpPr>
          <p:nvPr>
            <p:ph type="subTitle" idx="7"/>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932" name="Google Shape;932;p41"/>
          <p:cNvSpPr txBox="1">
            <a:spLocks noGrp="1"/>
          </p:cNvSpPr>
          <p:nvPr>
            <p:ph type="subTitle" idx="8"/>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33" name="Google Shape;933;p41"/>
          <p:cNvSpPr txBox="1">
            <a:spLocks noGrp="1"/>
          </p:cNvSpPr>
          <p:nvPr>
            <p:ph type="body" idx="9"/>
          </p:nvPr>
        </p:nvSpPr>
        <p:spPr>
          <a:xfrm>
            <a:off x="1838000" y="2569500"/>
            <a:ext cx="2040900" cy="859500"/>
          </a:xfrm>
          <a:prstGeom prst="rect">
            <a:avLst/>
          </a:prstGeom>
          <a:ln>
            <a:noFill/>
          </a:ln>
        </p:spPr>
        <p:txBody>
          <a:bodyPr spcFirstLastPara="1" wrap="square" lIns="0" tIns="0" rIns="0" bIns="0" anchor="ctr"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
        <p:nvSpPr>
          <p:cNvPr id="934" name="Google Shape;934;p41"/>
          <p:cNvSpPr txBox="1">
            <a:spLocks noGrp="1"/>
          </p:cNvSpPr>
          <p:nvPr>
            <p:ph type="body" idx="13"/>
          </p:nvPr>
        </p:nvSpPr>
        <p:spPr>
          <a:xfrm>
            <a:off x="1838000" y="3728950"/>
            <a:ext cx="2040900" cy="859500"/>
          </a:xfrm>
          <a:prstGeom prst="rect">
            <a:avLst/>
          </a:prstGeom>
          <a:ln>
            <a:noFill/>
          </a:ln>
        </p:spPr>
        <p:txBody>
          <a:bodyPr spcFirstLastPara="1" wrap="square" lIns="0" tIns="0" rIns="0" bIns="0" anchor="ctr"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
        <p:nvSpPr>
          <p:cNvPr id="935" name="Google Shape;935;p41"/>
          <p:cNvSpPr txBox="1">
            <a:spLocks noGrp="1"/>
          </p:cNvSpPr>
          <p:nvPr>
            <p:ph type="body" idx="14"/>
          </p:nvPr>
        </p:nvSpPr>
        <p:spPr>
          <a:xfrm>
            <a:off x="1838000" y="4888400"/>
            <a:ext cx="2040900" cy="859500"/>
          </a:xfrm>
          <a:prstGeom prst="rect">
            <a:avLst/>
          </a:prstGeom>
          <a:ln>
            <a:noFill/>
          </a:ln>
        </p:spPr>
        <p:txBody>
          <a:bodyPr spcFirstLastPara="1" wrap="square" lIns="0" tIns="0" rIns="0" bIns="0" anchor="ctr"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
        <p:nvSpPr>
          <p:cNvPr id="936" name="Google Shape;936;p41"/>
          <p:cNvSpPr txBox="1">
            <a:spLocks noGrp="1"/>
          </p:cNvSpPr>
          <p:nvPr>
            <p:ph type="body" idx="15"/>
          </p:nvPr>
        </p:nvSpPr>
        <p:spPr>
          <a:xfrm>
            <a:off x="5462738" y="2569500"/>
            <a:ext cx="2040900" cy="859500"/>
          </a:xfrm>
          <a:prstGeom prst="rect">
            <a:avLst/>
          </a:prstGeom>
          <a:ln>
            <a:noFill/>
          </a:ln>
        </p:spPr>
        <p:txBody>
          <a:bodyPr spcFirstLastPara="1" wrap="square" lIns="0" tIns="0" rIns="0" bIns="0" anchor="ctr"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
        <p:nvSpPr>
          <p:cNvPr id="937" name="Google Shape;937;p41"/>
          <p:cNvSpPr txBox="1">
            <a:spLocks noGrp="1"/>
          </p:cNvSpPr>
          <p:nvPr>
            <p:ph type="body" idx="16"/>
          </p:nvPr>
        </p:nvSpPr>
        <p:spPr>
          <a:xfrm>
            <a:off x="5462738" y="3728950"/>
            <a:ext cx="2040900" cy="859500"/>
          </a:xfrm>
          <a:prstGeom prst="rect">
            <a:avLst/>
          </a:prstGeom>
          <a:ln>
            <a:noFill/>
          </a:ln>
        </p:spPr>
        <p:txBody>
          <a:bodyPr spcFirstLastPara="1" wrap="square" lIns="0" tIns="0" rIns="0" bIns="0" anchor="ctr"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
        <p:nvSpPr>
          <p:cNvPr id="938" name="Google Shape;938;p41"/>
          <p:cNvSpPr txBox="1">
            <a:spLocks noGrp="1"/>
          </p:cNvSpPr>
          <p:nvPr>
            <p:ph type="body" idx="17"/>
          </p:nvPr>
        </p:nvSpPr>
        <p:spPr>
          <a:xfrm>
            <a:off x="5462738" y="4888400"/>
            <a:ext cx="2040900" cy="859500"/>
          </a:xfrm>
          <a:prstGeom prst="rect">
            <a:avLst/>
          </a:prstGeom>
          <a:ln>
            <a:noFill/>
          </a:ln>
        </p:spPr>
        <p:txBody>
          <a:bodyPr spcFirstLastPara="1" wrap="square" lIns="0" tIns="0" rIns="0" bIns="0" anchor="ctr"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
        <p:nvSpPr>
          <p:cNvPr id="939" name="Google Shape;939;p41"/>
          <p:cNvSpPr txBox="1">
            <a:spLocks noGrp="1"/>
          </p:cNvSpPr>
          <p:nvPr>
            <p:ph type="body" idx="18"/>
          </p:nvPr>
        </p:nvSpPr>
        <p:spPr>
          <a:xfrm>
            <a:off x="9087488" y="2569500"/>
            <a:ext cx="2040900" cy="859500"/>
          </a:xfrm>
          <a:prstGeom prst="rect">
            <a:avLst/>
          </a:prstGeom>
          <a:ln>
            <a:noFill/>
          </a:ln>
        </p:spPr>
        <p:txBody>
          <a:bodyPr spcFirstLastPara="1" wrap="square" lIns="0" tIns="0" rIns="0" bIns="0" anchor="ctr"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
        <p:nvSpPr>
          <p:cNvPr id="940" name="Google Shape;940;p41"/>
          <p:cNvSpPr txBox="1">
            <a:spLocks noGrp="1"/>
          </p:cNvSpPr>
          <p:nvPr>
            <p:ph type="body" idx="19"/>
          </p:nvPr>
        </p:nvSpPr>
        <p:spPr>
          <a:xfrm>
            <a:off x="9087488" y="3728950"/>
            <a:ext cx="2040900" cy="859500"/>
          </a:xfrm>
          <a:prstGeom prst="rect">
            <a:avLst/>
          </a:prstGeom>
          <a:ln>
            <a:noFill/>
          </a:ln>
        </p:spPr>
        <p:txBody>
          <a:bodyPr spcFirstLastPara="1" wrap="square" lIns="0" tIns="0" rIns="0" bIns="0" anchor="ctr"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
        <p:nvSpPr>
          <p:cNvPr id="941" name="Google Shape;941;p41"/>
          <p:cNvSpPr txBox="1">
            <a:spLocks noGrp="1"/>
          </p:cNvSpPr>
          <p:nvPr>
            <p:ph type="body" idx="20"/>
          </p:nvPr>
        </p:nvSpPr>
        <p:spPr>
          <a:xfrm>
            <a:off x="9087488" y="4888400"/>
            <a:ext cx="2040900" cy="859500"/>
          </a:xfrm>
          <a:prstGeom prst="rect">
            <a:avLst/>
          </a:prstGeom>
          <a:ln>
            <a:noFill/>
          </a:ln>
        </p:spPr>
        <p:txBody>
          <a:bodyPr spcFirstLastPara="1" wrap="square" lIns="0" tIns="0" rIns="0" bIns="0" anchor="ctr"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slide 7">
  <p:cSld name="Text slide 7">
    <p:bg>
      <p:bgPr>
        <a:solidFill>
          <a:schemeClr val="lt1"/>
        </a:solidFill>
        <a:effectLst/>
      </p:bgPr>
    </p:bg>
    <p:spTree>
      <p:nvGrpSpPr>
        <p:cNvPr id="1" name="Shape 106"/>
        <p:cNvGrpSpPr/>
        <p:nvPr/>
      </p:nvGrpSpPr>
      <p:grpSpPr>
        <a:xfrm>
          <a:off x="0" y="0"/>
          <a:ext cx="0" cy="0"/>
          <a:chOff x="0" y="0"/>
          <a:chExt cx="0" cy="0"/>
        </a:xfrm>
      </p:grpSpPr>
      <p:sp>
        <p:nvSpPr>
          <p:cNvPr id="107" name="Google Shape;107;p6"/>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108" name="Google Shape;108;p6"/>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09" name="Google Shape;109;p6"/>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10" name="Google Shape;110;p6"/>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11" name="Google Shape;111;p6"/>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112" name="Google Shape;112;p6"/>
          <p:cNvGrpSpPr/>
          <p:nvPr/>
        </p:nvGrpSpPr>
        <p:grpSpPr>
          <a:xfrm>
            <a:off x="11648099" y="272519"/>
            <a:ext cx="245452" cy="242128"/>
            <a:chOff x="266542" y="6326171"/>
            <a:chExt cx="245428" cy="242128"/>
          </a:xfrm>
        </p:grpSpPr>
        <p:sp>
          <p:nvSpPr>
            <p:cNvPr id="113" name="Google Shape;113;p6"/>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4" name="Google Shape;114;p6"/>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5" name="Google Shape;115;p6"/>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6" name="Google Shape;116;p6"/>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7" name="Google Shape;117;p6"/>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8" name="Google Shape;118;p6"/>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119" name="Google Shape;119;p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20" name="Google Shape;120;p6"/>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1" name="Google Shape;121;p6"/>
          <p:cNvSpPr>
            <a:spLocks noGrp="1"/>
          </p:cNvSpPr>
          <p:nvPr>
            <p:ph type="body" idx="5"/>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22" name="Google Shape;122;p6"/>
          <p:cNvSpPr>
            <a:spLocks noGrp="1"/>
          </p:cNvSpPr>
          <p:nvPr>
            <p:ph type="body" idx="6"/>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23" name="Google Shape;123;p6"/>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124" name="Google Shape;124;p6"/>
          <p:cNvSpPr txBox="1">
            <a:spLocks noGrp="1"/>
          </p:cNvSpPr>
          <p:nvPr>
            <p:ph type="subTitle" idx="7"/>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125" name="Google Shape;125;p6"/>
          <p:cNvSpPr txBox="1">
            <a:spLocks noGrp="1"/>
          </p:cNvSpPr>
          <p:nvPr>
            <p:ph type="body" idx="8"/>
          </p:nvPr>
        </p:nvSpPr>
        <p:spPr>
          <a:xfrm>
            <a:off x="5822050" y="10991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26" name="Google Shape;126;p6"/>
          <p:cNvSpPr txBox="1">
            <a:spLocks noGrp="1"/>
          </p:cNvSpPr>
          <p:nvPr>
            <p:ph type="body" idx="9"/>
          </p:nvPr>
        </p:nvSpPr>
        <p:spPr>
          <a:xfrm>
            <a:off x="8855325" y="10991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27" name="Google Shape;127;p6"/>
          <p:cNvSpPr txBox="1">
            <a:spLocks noGrp="1"/>
          </p:cNvSpPr>
          <p:nvPr>
            <p:ph type="body" idx="13"/>
          </p:nvPr>
        </p:nvSpPr>
        <p:spPr>
          <a:xfrm>
            <a:off x="5822050" y="2914150"/>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28" name="Google Shape;128;p6"/>
          <p:cNvSpPr txBox="1">
            <a:spLocks noGrp="1"/>
          </p:cNvSpPr>
          <p:nvPr>
            <p:ph type="body" idx="14"/>
          </p:nvPr>
        </p:nvSpPr>
        <p:spPr>
          <a:xfrm>
            <a:off x="8855325" y="2914150"/>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29" name="Google Shape;129;p6"/>
          <p:cNvSpPr txBox="1">
            <a:spLocks noGrp="1"/>
          </p:cNvSpPr>
          <p:nvPr>
            <p:ph type="body" idx="15"/>
          </p:nvPr>
        </p:nvSpPr>
        <p:spPr>
          <a:xfrm>
            <a:off x="5822050" y="47304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30" name="Google Shape;130;p6"/>
          <p:cNvSpPr txBox="1">
            <a:spLocks noGrp="1"/>
          </p:cNvSpPr>
          <p:nvPr>
            <p:ph type="body" idx="16"/>
          </p:nvPr>
        </p:nvSpPr>
        <p:spPr>
          <a:xfrm>
            <a:off x="8855325" y="47304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rocess 1">
  <p:cSld name="Process 1">
    <p:bg>
      <p:bgPr>
        <a:solidFill>
          <a:schemeClr val="dk2"/>
        </a:solidFill>
        <a:effectLst/>
      </p:bgPr>
    </p:bg>
    <p:spTree>
      <p:nvGrpSpPr>
        <p:cNvPr id="1" name="Shape 942"/>
        <p:cNvGrpSpPr/>
        <p:nvPr/>
      </p:nvGrpSpPr>
      <p:grpSpPr>
        <a:xfrm>
          <a:off x="0" y="0"/>
          <a:ext cx="0" cy="0"/>
          <a:chOff x="0" y="0"/>
          <a:chExt cx="0" cy="0"/>
        </a:xfrm>
      </p:grpSpPr>
      <p:sp>
        <p:nvSpPr>
          <p:cNvPr id="943" name="Google Shape;943;p42"/>
          <p:cNvSpPr>
            <a:spLocks noGrp="1"/>
          </p:cNvSpPr>
          <p:nvPr>
            <p:ph type="body" idx="1"/>
          </p:nvPr>
        </p:nvSpPr>
        <p:spPr>
          <a:xfrm>
            <a:off x="2823644" y="1731804"/>
            <a:ext cx="2197200" cy="828000"/>
          </a:xfrm>
          <a:prstGeom prst="chevron">
            <a:avLst>
              <a:gd name="adj" fmla="val 50000"/>
            </a:avLst>
          </a:prstGeom>
          <a:noFill/>
          <a:ln>
            <a:noFill/>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44" name="Google Shape;944;p42"/>
          <p:cNvSpPr>
            <a:spLocks noGrp="1"/>
          </p:cNvSpPr>
          <p:nvPr>
            <p:ph type="body" idx="2"/>
          </p:nvPr>
        </p:nvSpPr>
        <p:spPr>
          <a:xfrm>
            <a:off x="7180223" y="1731804"/>
            <a:ext cx="2197200" cy="828000"/>
          </a:xfrm>
          <a:prstGeom prst="chevron">
            <a:avLst>
              <a:gd name="adj" fmla="val 50000"/>
            </a:avLst>
          </a:prstGeom>
          <a:noFill/>
          <a:ln>
            <a:noFill/>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45" name="Google Shape;945;p42"/>
          <p:cNvSpPr>
            <a:spLocks noGrp="1"/>
          </p:cNvSpPr>
          <p:nvPr>
            <p:ph type="body" idx="3"/>
          </p:nvPr>
        </p:nvSpPr>
        <p:spPr>
          <a:xfrm>
            <a:off x="4995747" y="1731804"/>
            <a:ext cx="2197200" cy="828000"/>
          </a:xfrm>
          <a:prstGeom prst="chevron">
            <a:avLst>
              <a:gd name="adj" fmla="val 50000"/>
            </a:avLst>
          </a:prstGeom>
          <a:noFill/>
          <a:ln>
            <a:noFill/>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46" name="Google Shape;946;p42"/>
          <p:cNvSpPr>
            <a:spLocks noGrp="1"/>
          </p:cNvSpPr>
          <p:nvPr>
            <p:ph type="body" idx="4"/>
          </p:nvPr>
        </p:nvSpPr>
        <p:spPr>
          <a:xfrm>
            <a:off x="299420" y="1736725"/>
            <a:ext cx="2197200" cy="2934300"/>
          </a:xfrm>
          <a:prstGeom prst="roundRect">
            <a:avLst>
              <a:gd name="adj" fmla="val 869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47" name="Google Shape;947;p42"/>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948" name="Google Shape;948;p42"/>
          <p:cNvGrpSpPr/>
          <p:nvPr/>
        </p:nvGrpSpPr>
        <p:grpSpPr>
          <a:xfrm>
            <a:off x="11648099" y="272519"/>
            <a:ext cx="245452" cy="242128"/>
            <a:chOff x="266542" y="6326171"/>
            <a:chExt cx="245428" cy="242128"/>
          </a:xfrm>
        </p:grpSpPr>
        <p:sp>
          <p:nvSpPr>
            <p:cNvPr id="949" name="Google Shape;949;p4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50" name="Google Shape;950;p4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51" name="Google Shape;951;p4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52" name="Google Shape;952;p4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53" name="Google Shape;953;p4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54" name="Google Shape;954;p4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955" name="Google Shape;955;p4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956" name="Google Shape;956;p42"/>
          <p:cNvSpPr>
            <a:spLocks noGrp="1"/>
          </p:cNvSpPr>
          <p:nvPr>
            <p:ph type="body" idx="5"/>
          </p:nvPr>
        </p:nvSpPr>
        <p:spPr>
          <a:xfrm>
            <a:off x="2823644" y="4339275"/>
            <a:ext cx="1863600" cy="1682100"/>
          </a:xfrm>
          <a:prstGeom prst="roundRect">
            <a:avLst>
              <a:gd name="adj" fmla="val 8690"/>
            </a:avLst>
          </a:prstGeom>
          <a:solidFill>
            <a:schemeClr val="lt1"/>
          </a:solidFill>
          <a:ln>
            <a:noFill/>
          </a:ln>
        </p:spPr>
        <p:txBody>
          <a:bodyPr spcFirstLastPara="1" wrap="square" lIns="144000" tIns="144000" rIns="108000" bIns="0" anchor="t" anchorCtr="0">
            <a:noAutofit/>
          </a:bodyPr>
          <a:lstStyle>
            <a:lvl1pPr marL="457200" lvl="0" indent="-228600" algn="l" rtl="0">
              <a:lnSpc>
                <a:spcPct val="90000"/>
              </a:lnSpc>
              <a:spcBef>
                <a:spcPts val="0"/>
              </a:spcBef>
              <a:spcAft>
                <a:spcPts val="0"/>
              </a:spcAft>
              <a:buClr>
                <a:schemeClr val="lt1"/>
              </a:buClr>
              <a:buSzPts val="100"/>
              <a:buNone/>
              <a:defRPr sz="100">
                <a:solidFill>
                  <a:schemeClr val="lt1"/>
                </a:solidFill>
                <a:latin typeface="Inter"/>
                <a:ea typeface="Inter"/>
                <a:cs typeface="Inter"/>
                <a:sym typeface="Inter"/>
              </a:defRPr>
            </a:lvl1pPr>
            <a:lvl2pPr marL="914400" lvl="1" indent="-228600" algn="l" rtl="0">
              <a:lnSpc>
                <a:spcPct val="120000"/>
              </a:lnSpc>
              <a:spcBef>
                <a:spcPts val="0"/>
              </a:spcBef>
              <a:spcAft>
                <a:spcPts val="0"/>
              </a:spcAft>
              <a:buClr>
                <a:schemeClr val="lt1"/>
              </a:buClr>
              <a:buSzPts val="100"/>
              <a:buNone/>
              <a:defRPr sz="100">
                <a:solidFill>
                  <a:schemeClr val="lt1"/>
                </a:solidFill>
              </a:defRPr>
            </a:lvl2pPr>
            <a:lvl3pPr marL="1371600" lvl="2" indent="-228600" algn="l" rtl="0">
              <a:lnSpc>
                <a:spcPct val="120000"/>
              </a:lnSpc>
              <a:spcBef>
                <a:spcPts val="0"/>
              </a:spcBef>
              <a:spcAft>
                <a:spcPts val="0"/>
              </a:spcAft>
              <a:buClr>
                <a:schemeClr val="lt1"/>
              </a:buClr>
              <a:buSzPts val="100"/>
              <a:buNone/>
              <a:defRPr sz="100">
                <a:solidFill>
                  <a:schemeClr val="lt1"/>
                </a:solidFill>
              </a:defRPr>
            </a:lvl3pPr>
            <a:lvl4pPr marL="1828800" lvl="3" indent="-228600" algn="l" rtl="0">
              <a:lnSpc>
                <a:spcPct val="120000"/>
              </a:lnSpc>
              <a:spcBef>
                <a:spcPts val="0"/>
              </a:spcBef>
              <a:spcAft>
                <a:spcPts val="0"/>
              </a:spcAft>
              <a:buClr>
                <a:schemeClr val="lt1"/>
              </a:buClr>
              <a:buSzPts val="100"/>
              <a:buNone/>
              <a:defRPr sz="100">
                <a:solidFill>
                  <a:schemeClr val="lt1"/>
                </a:solidFill>
              </a:defRPr>
            </a:lvl4pPr>
            <a:lvl5pPr marL="2286000" lvl="4" indent="-228600" algn="l" rtl="0">
              <a:lnSpc>
                <a:spcPct val="12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57" name="Google Shape;957;p42"/>
          <p:cNvSpPr>
            <a:spLocks noGrp="1"/>
          </p:cNvSpPr>
          <p:nvPr>
            <p:ph type="body" idx="6"/>
          </p:nvPr>
        </p:nvSpPr>
        <p:spPr>
          <a:xfrm>
            <a:off x="484465" y="1929236"/>
            <a:ext cx="975000" cy="3237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72000" tIns="18000" rIns="72000" bIns="18000" anchor="ctr" anchorCtr="0">
            <a:noAutofit/>
          </a:bodyPr>
          <a:lstStyle>
            <a:lvl1pPr marL="457200" lvl="0" indent="-228600" algn="l" rtl="0">
              <a:lnSpc>
                <a:spcPct val="90000"/>
              </a:lnSpc>
              <a:spcBef>
                <a:spcPts val="0"/>
              </a:spcBef>
              <a:spcAft>
                <a:spcPts val="0"/>
              </a:spcAft>
              <a:buClr>
                <a:schemeClr val="dk1"/>
              </a:buClr>
              <a:buSzPts val="1500"/>
              <a:buNone/>
              <a:defRPr sz="1500">
                <a:solidFill>
                  <a:schemeClr val="dk1"/>
                </a:solidFill>
                <a:latin typeface="Inter"/>
                <a:ea typeface="Inter"/>
                <a:cs typeface="Inter"/>
                <a:sym typeface="Inter"/>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58" name="Google Shape;958;p42"/>
          <p:cNvSpPr>
            <a:spLocks noGrp="1"/>
          </p:cNvSpPr>
          <p:nvPr>
            <p:ph type="body" idx="7"/>
          </p:nvPr>
        </p:nvSpPr>
        <p:spPr>
          <a:xfrm>
            <a:off x="9704443" y="1736725"/>
            <a:ext cx="2197200" cy="2934300"/>
          </a:xfrm>
          <a:prstGeom prst="roundRect">
            <a:avLst>
              <a:gd name="adj" fmla="val 8690"/>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dk1"/>
              </a:buClr>
              <a:buSzPts val="1600"/>
              <a:buNone/>
              <a:defRPr sz="1600">
                <a:solidFill>
                  <a:schemeClr val="dk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59" name="Google Shape;959;p42"/>
          <p:cNvSpPr>
            <a:spLocks noGrp="1"/>
          </p:cNvSpPr>
          <p:nvPr>
            <p:ph type="body" idx="8"/>
          </p:nvPr>
        </p:nvSpPr>
        <p:spPr>
          <a:xfrm>
            <a:off x="9889487" y="1929236"/>
            <a:ext cx="975000" cy="3237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72000" tIns="18000" rIns="72000" bIns="18000" anchor="ctr" anchorCtr="0">
            <a:noAutofit/>
          </a:bodyPr>
          <a:lstStyle>
            <a:lvl1pPr marL="457200" lvl="0" indent="-228600" algn="l" rtl="0">
              <a:lnSpc>
                <a:spcPct val="90000"/>
              </a:lnSpc>
              <a:spcBef>
                <a:spcPts val="0"/>
              </a:spcBef>
              <a:spcAft>
                <a:spcPts val="0"/>
              </a:spcAft>
              <a:buClr>
                <a:schemeClr val="dk1"/>
              </a:buClr>
              <a:buSzPts val="1500"/>
              <a:buNone/>
              <a:defRPr sz="1500">
                <a:solidFill>
                  <a:schemeClr val="dk1"/>
                </a:solidFill>
                <a:latin typeface="Inter"/>
                <a:ea typeface="Inter"/>
                <a:cs typeface="Inter"/>
                <a:sym typeface="Inter"/>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60" name="Google Shape;960;p42"/>
          <p:cNvSpPr>
            <a:spLocks noGrp="1"/>
          </p:cNvSpPr>
          <p:nvPr>
            <p:ph type="body" idx="9"/>
          </p:nvPr>
        </p:nvSpPr>
        <p:spPr>
          <a:xfrm>
            <a:off x="5164827" y="4339275"/>
            <a:ext cx="1863600" cy="1682100"/>
          </a:xfrm>
          <a:prstGeom prst="roundRect">
            <a:avLst>
              <a:gd name="adj" fmla="val 8690"/>
            </a:avLst>
          </a:prstGeom>
          <a:solidFill>
            <a:schemeClr val="lt1"/>
          </a:solidFill>
          <a:ln>
            <a:noFill/>
          </a:ln>
        </p:spPr>
        <p:txBody>
          <a:bodyPr spcFirstLastPara="1" wrap="square" lIns="144000" tIns="144000" rIns="108000" bIns="0" anchor="t" anchorCtr="0">
            <a:noAutofit/>
          </a:bodyPr>
          <a:lstStyle>
            <a:lvl1pPr marL="457200" lvl="0" indent="-228600" algn="l" rtl="0">
              <a:lnSpc>
                <a:spcPct val="90000"/>
              </a:lnSpc>
              <a:spcBef>
                <a:spcPts val="0"/>
              </a:spcBef>
              <a:spcAft>
                <a:spcPts val="0"/>
              </a:spcAft>
              <a:buClr>
                <a:schemeClr val="lt1"/>
              </a:buClr>
              <a:buSzPts val="100"/>
              <a:buNone/>
              <a:defRPr sz="100">
                <a:solidFill>
                  <a:schemeClr val="lt1"/>
                </a:solidFill>
                <a:latin typeface="Inter"/>
                <a:ea typeface="Inter"/>
                <a:cs typeface="Inter"/>
                <a:sym typeface="Inter"/>
              </a:defRPr>
            </a:lvl1pPr>
            <a:lvl2pPr marL="914400" lvl="1" indent="-228600" algn="l" rtl="0">
              <a:lnSpc>
                <a:spcPct val="120000"/>
              </a:lnSpc>
              <a:spcBef>
                <a:spcPts val="0"/>
              </a:spcBef>
              <a:spcAft>
                <a:spcPts val="0"/>
              </a:spcAft>
              <a:buClr>
                <a:schemeClr val="lt1"/>
              </a:buClr>
              <a:buSzPts val="100"/>
              <a:buNone/>
              <a:defRPr sz="100">
                <a:solidFill>
                  <a:schemeClr val="lt1"/>
                </a:solidFill>
              </a:defRPr>
            </a:lvl2pPr>
            <a:lvl3pPr marL="1371600" lvl="2" indent="-228600" algn="l" rtl="0">
              <a:lnSpc>
                <a:spcPct val="120000"/>
              </a:lnSpc>
              <a:spcBef>
                <a:spcPts val="0"/>
              </a:spcBef>
              <a:spcAft>
                <a:spcPts val="0"/>
              </a:spcAft>
              <a:buClr>
                <a:schemeClr val="lt1"/>
              </a:buClr>
              <a:buSzPts val="100"/>
              <a:buNone/>
              <a:defRPr sz="100">
                <a:solidFill>
                  <a:schemeClr val="lt1"/>
                </a:solidFill>
              </a:defRPr>
            </a:lvl3pPr>
            <a:lvl4pPr marL="1828800" lvl="3" indent="-228600" algn="l" rtl="0">
              <a:lnSpc>
                <a:spcPct val="120000"/>
              </a:lnSpc>
              <a:spcBef>
                <a:spcPts val="0"/>
              </a:spcBef>
              <a:spcAft>
                <a:spcPts val="0"/>
              </a:spcAft>
              <a:buClr>
                <a:schemeClr val="lt1"/>
              </a:buClr>
              <a:buSzPts val="100"/>
              <a:buNone/>
              <a:defRPr sz="100">
                <a:solidFill>
                  <a:schemeClr val="lt1"/>
                </a:solidFill>
              </a:defRPr>
            </a:lvl4pPr>
            <a:lvl5pPr marL="2286000" lvl="4" indent="-228600" algn="l" rtl="0">
              <a:lnSpc>
                <a:spcPct val="12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61" name="Google Shape;961;p42"/>
          <p:cNvSpPr>
            <a:spLocks noGrp="1"/>
          </p:cNvSpPr>
          <p:nvPr>
            <p:ph type="body" idx="13"/>
          </p:nvPr>
        </p:nvSpPr>
        <p:spPr>
          <a:xfrm>
            <a:off x="7500948" y="4339275"/>
            <a:ext cx="1863600" cy="1682100"/>
          </a:xfrm>
          <a:prstGeom prst="roundRect">
            <a:avLst>
              <a:gd name="adj" fmla="val 8690"/>
            </a:avLst>
          </a:prstGeom>
          <a:solidFill>
            <a:schemeClr val="lt1"/>
          </a:solidFill>
          <a:ln>
            <a:noFill/>
          </a:ln>
        </p:spPr>
        <p:txBody>
          <a:bodyPr spcFirstLastPara="1" wrap="square" lIns="144000" tIns="144000" rIns="108000" bIns="0" anchor="t" anchorCtr="0">
            <a:noAutofit/>
          </a:bodyPr>
          <a:lstStyle>
            <a:lvl1pPr marL="457200" lvl="0" indent="-228600" algn="l" rtl="0">
              <a:lnSpc>
                <a:spcPct val="90000"/>
              </a:lnSpc>
              <a:spcBef>
                <a:spcPts val="0"/>
              </a:spcBef>
              <a:spcAft>
                <a:spcPts val="0"/>
              </a:spcAft>
              <a:buClr>
                <a:schemeClr val="lt1"/>
              </a:buClr>
              <a:buSzPts val="100"/>
              <a:buNone/>
              <a:defRPr sz="100">
                <a:solidFill>
                  <a:schemeClr val="lt1"/>
                </a:solidFill>
                <a:latin typeface="Inter"/>
                <a:ea typeface="Inter"/>
                <a:cs typeface="Inter"/>
                <a:sym typeface="Inter"/>
              </a:defRPr>
            </a:lvl1pPr>
            <a:lvl2pPr marL="914400" lvl="1" indent="-228600" algn="l" rtl="0">
              <a:lnSpc>
                <a:spcPct val="120000"/>
              </a:lnSpc>
              <a:spcBef>
                <a:spcPts val="0"/>
              </a:spcBef>
              <a:spcAft>
                <a:spcPts val="0"/>
              </a:spcAft>
              <a:buClr>
                <a:schemeClr val="lt1"/>
              </a:buClr>
              <a:buSzPts val="100"/>
              <a:buNone/>
              <a:defRPr sz="100">
                <a:solidFill>
                  <a:schemeClr val="lt1"/>
                </a:solidFill>
              </a:defRPr>
            </a:lvl2pPr>
            <a:lvl3pPr marL="1371600" lvl="2" indent="-228600" algn="l" rtl="0">
              <a:lnSpc>
                <a:spcPct val="120000"/>
              </a:lnSpc>
              <a:spcBef>
                <a:spcPts val="0"/>
              </a:spcBef>
              <a:spcAft>
                <a:spcPts val="0"/>
              </a:spcAft>
              <a:buClr>
                <a:schemeClr val="lt1"/>
              </a:buClr>
              <a:buSzPts val="100"/>
              <a:buNone/>
              <a:defRPr sz="100">
                <a:solidFill>
                  <a:schemeClr val="lt1"/>
                </a:solidFill>
              </a:defRPr>
            </a:lvl3pPr>
            <a:lvl4pPr marL="1828800" lvl="3" indent="-228600" algn="l" rtl="0">
              <a:lnSpc>
                <a:spcPct val="120000"/>
              </a:lnSpc>
              <a:spcBef>
                <a:spcPts val="0"/>
              </a:spcBef>
              <a:spcAft>
                <a:spcPts val="0"/>
              </a:spcAft>
              <a:buClr>
                <a:schemeClr val="lt1"/>
              </a:buClr>
              <a:buSzPts val="100"/>
              <a:buNone/>
              <a:defRPr sz="100">
                <a:solidFill>
                  <a:schemeClr val="lt1"/>
                </a:solidFill>
              </a:defRPr>
            </a:lvl4pPr>
            <a:lvl5pPr marL="2286000" lvl="4" indent="-228600" algn="l" rtl="0">
              <a:lnSpc>
                <a:spcPct val="12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62" name="Google Shape;962;p42"/>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963" name="Google Shape;963;p42"/>
          <p:cNvSpPr txBox="1">
            <a:spLocks noGrp="1"/>
          </p:cNvSpPr>
          <p:nvPr>
            <p:ph type="subTitle" idx="14"/>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964" name="Google Shape;964;p42"/>
          <p:cNvSpPr txBox="1">
            <a:spLocks noGrp="1"/>
          </p:cNvSpPr>
          <p:nvPr>
            <p:ph type="subTitle" idx="15"/>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65" name="Google Shape;965;p42"/>
          <p:cNvSpPr txBox="1">
            <a:spLocks noGrp="1"/>
          </p:cNvSpPr>
          <p:nvPr>
            <p:ph type="body" idx="16"/>
          </p:nvPr>
        </p:nvSpPr>
        <p:spPr>
          <a:xfrm>
            <a:off x="3025694" y="4530675"/>
            <a:ext cx="1459500" cy="1299300"/>
          </a:xfrm>
          <a:prstGeom prst="rect">
            <a:avLst/>
          </a:prstGeom>
          <a:ln>
            <a:noFill/>
          </a:ln>
        </p:spPr>
        <p:txBody>
          <a:bodyPr spcFirstLastPara="1" wrap="square" lIns="0" tIns="0" rIns="0" bIns="0" anchor="t"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
        <p:nvSpPr>
          <p:cNvPr id="966" name="Google Shape;966;p42"/>
          <p:cNvSpPr txBox="1">
            <a:spLocks noGrp="1"/>
          </p:cNvSpPr>
          <p:nvPr>
            <p:ph type="body" idx="17"/>
          </p:nvPr>
        </p:nvSpPr>
        <p:spPr>
          <a:xfrm>
            <a:off x="5370781" y="4530675"/>
            <a:ext cx="1459500" cy="1299300"/>
          </a:xfrm>
          <a:prstGeom prst="rect">
            <a:avLst/>
          </a:prstGeom>
          <a:ln>
            <a:noFill/>
          </a:ln>
        </p:spPr>
        <p:txBody>
          <a:bodyPr spcFirstLastPara="1" wrap="square" lIns="0" tIns="0" rIns="0" bIns="0" anchor="t"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
        <p:nvSpPr>
          <p:cNvPr id="967" name="Google Shape;967;p42"/>
          <p:cNvSpPr txBox="1">
            <a:spLocks noGrp="1"/>
          </p:cNvSpPr>
          <p:nvPr>
            <p:ph type="body" idx="18"/>
          </p:nvPr>
        </p:nvSpPr>
        <p:spPr>
          <a:xfrm>
            <a:off x="7708056" y="4530675"/>
            <a:ext cx="1459500" cy="1299300"/>
          </a:xfrm>
          <a:prstGeom prst="rect">
            <a:avLst/>
          </a:prstGeom>
          <a:ln>
            <a:noFill/>
          </a:ln>
        </p:spPr>
        <p:txBody>
          <a:bodyPr spcFirstLastPara="1" wrap="square" lIns="0" tIns="0" rIns="0" bIns="0" anchor="t" anchorCtr="0">
            <a:noAutofit/>
          </a:bodyPr>
          <a:lstStyle>
            <a:lvl1pPr marL="457200" lvl="0" indent="-298450" rtl="0">
              <a:lnSpc>
                <a:spcPct val="110000"/>
              </a:lnSpc>
              <a:spcBef>
                <a:spcPts val="0"/>
              </a:spcBef>
              <a:spcAft>
                <a:spcPts val="0"/>
              </a:spcAft>
              <a:buSzPts val="1100"/>
              <a:buChar char="→"/>
              <a:defRPr/>
            </a:lvl1pPr>
            <a:lvl2pPr marL="914400" lvl="1" indent="-298450" rtl="0">
              <a:lnSpc>
                <a:spcPct val="110000"/>
              </a:lnSpc>
              <a:spcBef>
                <a:spcPts val="0"/>
              </a:spcBef>
              <a:spcAft>
                <a:spcPts val="0"/>
              </a:spcAft>
              <a:buSzPts val="1100"/>
              <a:buChar char="→"/>
              <a:defRPr/>
            </a:lvl2pPr>
            <a:lvl3pPr marL="1371600" lvl="2" indent="-298450" rtl="0">
              <a:lnSpc>
                <a:spcPct val="110000"/>
              </a:lnSpc>
              <a:spcBef>
                <a:spcPts val="0"/>
              </a:spcBef>
              <a:spcAft>
                <a:spcPts val="0"/>
              </a:spcAft>
              <a:buSzPts val="1100"/>
              <a:buChar char="→"/>
              <a:defRPr/>
            </a:lvl3pPr>
            <a:lvl4pPr marL="1828800" lvl="3" indent="-298450" rtl="0">
              <a:lnSpc>
                <a:spcPct val="110000"/>
              </a:lnSpc>
              <a:spcBef>
                <a:spcPts val="0"/>
              </a:spcBef>
              <a:spcAft>
                <a:spcPts val="0"/>
              </a:spcAft>
              <a:buSzPts val="1100"/>
              <a:buChar char="→"/>
              <a:defRPr sz="1100"/>
            </a:lvl4pPr>
            <a:lvl5pPr marL="2286000" lvl="4" indent="-298450" rtl="0">
              <a:lnSpc>
                <a:spcPct val="110000"/>
              </a:lnSpc>
              <a:spcBef>
                <a:spcPts val="0"/>
              </a:spcBef>
              <a:spcAft>
                <a:spcPts val="0"/>
              </a:spcAft>
              <a:buSzPts val="1100"/>
              <a:buChar char="→"/>
              <a:defRPr sz="1100"/>
            </a:lvl5pPr>
            <a:lvl6pPr marL="2743200" lvl="5" indent="-234950" rtl="0">
              <a:lnSpc>
                <a:spcPct val="110000"/>
              </a:lnSpc>
              <a:spcBef>
                <a:spcPts val="0"/>
              </a:spcBef>
              <a:spcAft>
                <a:spcPts val="0"/>
              </a:spcAft>
              <a:buSzPts val="100"/>
              <a:buChar char="•"/>
              <a:defRPr/>
            </a:lvl6pPr>
            <a:lvl7pPr marL="3200400" lvl="6" indent="-234950" rtl="0">
              <a:lnSpc>
                <a:spcPct val="110000"/>
              </a:lnSpc>
              <a:spcBef>
                <a:spcPts val="0"/>
              </a:spcBef>
              <a:spcAft>
                <a:spcPts val="0"/>
              </a:spcAft>
              <a:buSzPts val="100"/>
              <a:buChar char="•"/>
              <a:defRPr/>
            </a:lvl7pPr>
            <a:lvl8pPr marL="3657600" lvl="7" indent="-234950" rtl="0">
              <a:lnSpc>
                <a:spcPct val="110000"/>
              </a:lnSpc>
              <a:spcBef>
                <a:spcPts val="0"/>
              </a:spcBef>
              <a:spcAft>
                <a:spcPts val="0"/>
              </a:spcAft>
              <a:buSzPts val="100"/>
              <a:buChar char="•"/>
              <a:defRPr/>
            </a:lvl8pPr>
            <a:lvl9pPr marL="4114800" lvl="8" indent="-234950" rtl="0">
              <a:lnSpc>
                <a:spcPct val="110000"/>
              </a:lnSpc>
              <a:spcBef>
                <a:spcPts val="0"/>
              </a:spcBef>
              <a:spcAft>
                <a:spcPts val="0"/>
              </a:spcAft>
              <a:buSzPts val="100"/>
              <a:buChar char="•"/>
              <a:defRPr/>
            </a:lvl9pPr>
          </a:lstStyle>
          <a:p>
            <a:endParaRPr/>
          </a:p>
        </p:txBody>
      </p:sp>
      <p:sp>
        <p:nvSpPr>
          <p:cNvPr id="968" name="Google Shape;968;p42"/>
          <p:cNvSpPr txBox="1">
            <a:spLocks noGrp="1"/>
          </p:cNvSpPr>
          <p:nvPr>
            <p:ph type="body" idx="19"/>
          </p:nvPr>
        </p:nvSpPr>
        <p:spPr>
          <a:xfrm>
            <a:off x="891675" y="2492525"/>
            <a:ext cx="1459500" cy="379200"/>
          </a:xfrm>
          <a:prstGeom prst="rect">
            <a:avLst/>
          </a:prstGeom>
          <a:ln>
            <a:noFill/>
          </a:ln>
        </p:spPr>
        <p:txBody>
          <a:bodyPr spcFirstLastPara="1" wrap="square" lIns="0" tIns="0" rIns="0" bIns="0" anchor="t" anchorCtr="0">
            <a:noAutofit/>
          </a:bodyPr>
          <a:lstStyle>
            <a:lvl1pPr marL="457200" lvl="0" indent="-298450" rtl="0">
              <a:lnSpc>
                <a:spcPct val="100000"/>
              </a:lnSpc>
              <a:spcBef>
                <a:spcPts val="0"/>
              </a:spcBef>
              <a:spcAft>
                <a:spcPts val="0"/>
              </a:spcAft>
              <a:buSzPts val="1100"/>
              <a:buChar char="→"/>
              <a:defRPr b="1"/>
            </a:lvl1pPr>
            <a:lvl2pPr marL="914400" lvl="1" indent="-298450" rtl="0">
              <a:lnSpc>
                <a:spcPct val="100000"/>
              </a:lnSpc>
              <a:spcBef>
                <a:spcPts val="0"/>
              </a:spcBef>
              <a:spcAft>
                <a:spcPts val="0"/>
              </a:spcAft>
              <a:buSzPts val="1100"/>
              <a:buChar char="→"/>
              <a:defRPr b="1"/>
            </a:lvl2pPr>
            <a:lvl3pPr marL="1371600" lvl="2" indent="-298450" rtl="0">
              <a:lnSpc>
                <a:spcPct val="100000"/>
              </a:lnSpc>
              <a:spcBef>
                <a:spcPts val="0"/>
              </a:spcBef>
              <a:spcAft>
                <a:spcPts val="0"/>
              </a:spcAft>
              <a:buSzPts val="1100"/>
              <a:buChar char="→"/>
              <a:defRPr b="1"/>
            </a:lvl3pPr>
            <a:lvl4pPr marL="1828800" lvl="3" indent="-298450" rtl="0">
              <a:lnSpc>
                <a:spcPct val="100000"/>
              </a:lnSpc>
              <a:spcBef>
                <a:spcPts val="0"/>
              </a:spcBef>
              <a:spcAft>
                <a:spcPts val="0"/>
              </a:spcAft>
              <a:buSzPts val="1100"/>
              <a:buChar char="→"/>
              <a:defRPr sz="1100" b="1"/>
            </a:lvl4pPr>
            <a:lvl5pPr marL="2286000" lvl="4" indent="-298450" rtl="0">
              <a:lnSpc>
                <a:spcPct val="100000"/>
              </a:lnSpc>
              <a:spcBef>
                <a:spcPts val="0"/>
              </a:spcBef>
              <a:spcAft>
                <a:spcPts val="0"/>
              </a:spcAft>
              <a:buSzPts val="1100"/>
              <a:buChar char="→"/>
              <a:defRPr sz="1100" b="1"/>
            </a:lvl5pPr>
            <a:lvl6pPr marL="2743200" lvl="5" indent="-234950" rtl="0">
              <a:lnSpc>
                <a:spcPct val="100000"/>
              </a:lnSpc>
              <a:spcBef>
                <a:spcPts val="0"/>
              </a:spcBef>
              <a:spcAft>
                <a:spcPts val="0"/>
              </a:spcAft>
              <a:buSzPts val="100"/>
              <a:buFont typeface="Inter"/>
              <a:buChar char="•"/>
              <a:defRPr b="1"/>
            </a:lvl6pPr>
            <a:lvl7pPr marL="3200400" lvl="6" indent="-234950" rtl="0">
              <a:lnSpc>
                <a:spcPct val="100000"/>
              </a:lnSpc>
              <a:spcBef>
                <a:spcPts val="0"/>
              </a:spcBef>
              <a:spcAft>
                <a:spcPts val="0"/>
              </a:spcAft>
              <a:buSzPts val="100"/>
              <a:buFont typeface="Inter"/>
              <a:buChar char="•"/>
              <a:defRPr b="1"/>
            </a:lvl7pPr>
            <a:lvl8pPr marL="3657600" lvl="7" indent="-234950" rtl="0">
              <a:lnSpc>
                <a:spcPct val="100000"/>
              </a:lnSpc>
              <a:spcBef>
                <a:spcPts val="0"/>
              </a:spcBef>
              <a:spcAft>
                <a:spcPts val="0"/>
              </a:spcAft>
              <a:buSzPts val="100"/>
              <a:buFont typeface="Inter"/>
              <a:buChar char="•"/>
              <a:defRPr b="1"/>
            </a:lvl8pPr>
            <a:lvl9pPr marL="4114800" lvl="8" indent="-234950" rtl="0">
              <a:lnSpc>
                <a:spcPct val="100000"/>
              </a:lnSpc>
              <a:spcBef>
                <a:spcPts val="0"/>
              </a:spcBef>
              <a:spcAft>
                <a:spcPts val="0"/>
              </a:spcAft>
              <a:buSzPts val="100"/>
              <a:buFont typeface="Inter"/>
              <a:buChar char="•"/>
              <a:defRPr b="1"/>
            </a:lvl9pPr>
          </a:lstStyle>
          <a:p>
            <a:endParaRPr/>
          </a:p>
        </p:txBody>
      </p:sp>
      <p:sp>
        <p:nvSpPr>
          <p:cNvPr id="969" name="Google Shape;969;p42"/>
          <p:cNvSpPr txBox="1">
            <a:spLocks noGrp="1"/>
          </p:cNvSpPr>
          <p:nvPr>
            <p:ph type="body" idx="20"/>
          </p:nvPr>
        </p:nvSpPr>
        <p:spPr>
          <a:xfrm>
            <a:off x="891675" y="3206963"/>
            <a:ext cx="1459500" cy="379200"/>
          </a:xfrm>
          <a:prstGeom prst="rect">
            <a:avLst/>
          </a:prstGeom>
          <a:ln>
            <a:noFill/>
          </a:ln>
        </p:spPr>
        <p:txBody>
          <a:bodyPr spcFirstLastPara="1" wrap="square" lIns="0" tIns="0" rIns="0" bIns="0" anchor="t" anchorCtr="0">
            <a:noAutofit/>
          </a:bodyPr>
          <a:lstStyle>
            <a:lvl1pPr marL="457200" lvl="0" indent="-298450" rtl="0">
              <a:lnSpc>
                <a:spcPct val="100000"/>
              </a:lnSpc>
              <a:spcBef>
                <a:spcPts val="0"/>
              </a:spcBef>
              <a:spcAft>
                <a:spcPts val="0"/>
              </a:spcAft>
              <a:buSzPts val="1100"/>
              <a:buChar char="→"/>
              <a:defRPr b="1"/>
            </a:lvl1pPr>
            <a:lvl2pPr marL="914400" lvl="1" indent="-298450" rtl="0">
              <a:lnSpc>
                <a:spcPct val="100000"/>
              </a:lnSpc>
              <a:spcBef>
                <a:spcPts val="0"/>
              </a:spcBef>
              <a:spcAft>
                <a:spcPts val="0"/>
              </a:spcAft>
              <a:buSzPts val="1100"/>
              <a:buChar char="→"/>
              <a:defRPr b="1"/>
            </a:lvl2pPr>
            <a:lvl3pPr marL="1371600" lvl="2" indent="-298450" rtl="0">
              <a:lnSpc>
                <a:spcPct val="100000"/>
              </a:lnSpc>
              <a:spcBef>
                <a:spcPts val="0"/>
              </a:spcBef>
              <a:spcAft>
                <a:spcPts val="0"/>
              </a:spcAft>
              <a:buSzPts val="1100"/>
              <a:buChar char="→"/>
              <a:defRPr b="1"/>
            </a:lvl3pPr>
            <a:lvl4pPr marL="1828800" lvl="3" indent="-298450" rtl="0">
              <a:lnSpc>
                <a:spcPct val="100000"/>
              </a:lnSpc>
              <a:spcBef>
                <a:spcPts val="0"/>
              </a:spcBef>
              <a:spcAft>
                <a:spcPts val="0"/>
              </a:spcAft>
              <a:buSzPts val="1100"/>
              <a:buChar char="→"/>
              <a:defRPr sz="1100" b="1"/>
            </a:lvl4pPr>
            <a:lvl5pPr marL="2286000" lvl="4" indent="-298450" rtl="0">
              <a:lnSpc>
                <a:spcPct val="100000"/>
              </a:lnSpc>
              <a:spcBef>
                <a:spcPts val="0"/>
              </a:spcBef>
              <a:spcAft>
                <a:spcPts val="0"/>
              </a:spcAft>
              <a:buSzPts val="1100"/>
              <a:buChar char="→"/>
              <a:defRPr sz="1100" b="1"/>
            </a:lvl5pPr>
            <a:lvl6pPr marL="2743200" lvl="5" indent="-234950" rtl="0">
              <a:lnSpc>
                <a:spcPct val="100000"/>
              </a:lnSpc>
              <a:spcBef>
                <a:spcPts val="0"/>
              </a:spcBef>
              <a:spcAft>
                <a:spcPts val="0"/>
              </a:spcAft>
              <a:buSzPts val="100"/>
              <a:buFont typeface="Inter"/>
              <a:buChar char="•"/>
              <a:defRPr b="1"/>
            </a:lvl6pPr>
            <a:lvl7pPr marL="3200400" lvl="6" indent="-234950" rtl="0">
              <a:lnSpc>
                <a:spcPct val="100000"/>
              </a:lnSpc>
              <a:spcBef>
                <a:spcPts val="0"/>
              </a:spcBef>
              <a:spcAft>
                <a:spcPts val="0"/>
              </a:spcAft>
              <a:buSzPts val="100"/>
              <a:buFont typeface="Inter"/>
              <a:buChar char="•"/>
              <a:defRPr b="1"/>
            </a:lvl7pPr>
            <a:lvl8pPr marL="3657600" lvl="7" indent="-234950" rtl="0">
              <a:lnSpc>
                <a:spcPct val="100000"/>
              </a:lnSpc>
              <a:spcBef>
                <a:spcPts val="0"/>
              </a:spcBef>
              <a:spcAft>
                <a:spcPts val="0"/>
              </a:spcAft>
              <a:buSzPts val="100"/>
              <a:buFont typeface="Inter"/>
              <a:buChar char="•"/>
              <a:defRPr b="1"/>
            </a:lvl8pPr>
            <a:lvl9pPr marL="4114800" lvl="8" indent="-234950" rtl="0">
              <a:lnSpc>
                <a:spcPct val="100000"/>
              </a:lnSpc>
              <a:spcBef>
                <a:spcPts val="0"/>
              </a:spcBef>
              <a:spcAft>
                <a:spcPts val="0"/>
              </a:spcAft>
              <a:buSzPts val="100"/>
              <a:buFont typeface="Inter"/>
              <a:buChar char="•"/>
              <a:defRPr b="1"/>
            </a:lvl9pPr>
          </a:lstStyle>
          <a:p>
            <a:endParaRPr/>
          </a:p>
        </p:txBody>
      </p:sp>
      <p:sp>
        <p:nvSpPr>
          <p:cNvPr id="970" name="Google Shape;970;p42"/>
          <p:cNvSpPr txBox="1">
            <a:spLocks noGrp="1"/>
          </p:cNvSpPr>
          <p:nvPr>
            <p:ph type="body" idx="21"/>
          </p:nvPr>
        </p:nvSpPr>
        <p:spPr>
          <a:xfrm>
            <a:off x="891675" y="3921413"/>
            <a:ext cx="1459500" cy="379200"/>
          </a:xfrm>
          <a:prstGeom prst="rect">
            <a:avLst/>
          </a:prstGeom>
          <a:ln>
            <a:noFill/>
          </a:ln>
        </p:spPr>
        <p:txBody>
          <a:bodyPr spcFirstLastPara="1" wrap="square" lIns="0" tIns="0" rIns="0" bIns="0" anchor="t" anchorCtr="0">
            <a:noAutofit/>
          </a:bodyPr>
          <a:lstStyle>
            <a:lvl1pPr marL="457200" lvl="0" indent="-298450" rtl="0">
              <a:lnSpc>
                <a:spcPct val="100000"/>
              </a:lnSpc>
              <a:spcBef>
                <a:spcPts val="0"/>
              </a:spcBef>
              <a:spcAft>
                <a:spcPts val="0"/>
              </a:spcAft>
              <a:buSzPts val="1100"/>
              <a:buChar char="→"/>
              <a:defRPr b="1"/>
            </a:lvl1pPr>
            <a:lvl2pPr marL="914400" lvl="1" indent="-298450" rtl="0">
              <a:lnSpc>
                <a:spcPct val="100000"/>
              </a:lnSpc>
              <a:spcBef>
                <a:spcPts val="0"/>
              </a:spcBef>
              <a:spcAft>
                <a:spcPts val="0"/>
              </a:spcAft>
              <a:buSzPts val="1100"/>
              <a:buChar char="→"/>
              <a:defRPr b="1"/>
            </a:lvl2pPr>
            <a:lvl3pPr marL="1371600" lvl="2" indent="-298450" rtl="0">
              <a:lnSpc>
                <a:spcPct val="100000"/>
              </a:lnSpc>
              <a:spcBef>
                <a:spcPts val="0"/>
              </a:spcBef>
              <a:spcAft>
                <a:spcPts val="0"/>
              </a:spcAft>
              <a:buSzPts val="1100"/>
              <a:buChar char="→"/>
              <a:defRPr b="1"/>
            </a:lvl3pPr>
            <a:lvl4pPr marL="1828800" lvl="3" indent="-298450" rtl="0">
              <a:lnSpc>
                <a:spcPct val="100000"/>
              </a:lnSpc>
              <a:spcBef>
                <a:spcPts val="0"/>
              </a:spcBef>
              <a:spcAft>
                <a:spcPts val="0"/>
              </a:spcAft>
              <a:buSzPts val="1100"/>
              <a:buChar char="→"/>
              <a:defRPr sz="1100" b="1"/>
            </a:lvl4pPr>
            <a:lvl5pPr marL="2286000" lvl="4" indent="-298450" rtl="0">
              <a:lnSpc>
                <a:spcPct val="100000"/>
              </a:lnSpc>
              <a:spcBef>
                <a:spcPts val="0"/>
              </a:spcBef>
              <a:spcAft>
                <a:spcPts val="0"/>
              </a:spcAft>
              <a:buSzPts val="1100"/>
              <a:buChar char="→"/>
              <a:defRPr sz="1100" b="1"/>
            </a:lvl5pPr>
            <a:lvl6pPr marL="2743200" lvl="5" indent="-234950" rtl="0">
              <a:lnSpc>
                <a:spcPct val="100000"/>
              </a:lnSpc>
              <a:spcBef>
                <a:spcPts val="0"/>
              </a:spcBef>
              <a:spcAft>
                <a:spcPts val="0"/>
              </a:spcAft>
              <a:buSzPts val="100"/>
              <a:buFont typeface="Inter"/>
              <a:buChar char="•"/>
              <a:defRPr b="1"/>
            </a:lvl6pPr>
            <a:lvl7pPr marL="3200400" lvl="6" indent="-234950" rtl="0">
              <a:lnSpc>
                <a:spcPct val="100000"/>
              </a:lnSpc>
              <a:spcBef>
                <a:spcPts val="0"/>
              </a:spcBef>
              <a:spcAft>
                <a:spcPts val="0"/>
              </a:spcAft>
              <a:buSzPts val="100"/>
              <a:buFont typeface="Inter"/>
              <a:buChar char="•"/>
              <a:defRPr b="1"/>
            </a:lvl7pPr>
            <a:lvl8pPr marL="3657600" lvl="7" indent="-234950" rtl="0">
              <a:lnSpc>
                <a:spcPct val="100000"/>
              </a:lnSpc>
              <a:spcBef>
                <a:spcPts val="0"/>
              </a:spcBef>
              <a:spcAft>
                <a:spcPts val="0"/>
              </a:spcAft>
              <a:buSzPts val="100"/>
              <a:buFont typeface="Inter"/>
              <a:buChar char="•"/>
              <a:defRPr b="1"/>
            </a:lvl8pPr>
            <a:lvl9pPr marL="4114800" lvl="8" indent="-234950" rtl="0">
              <a:lnSpc>
                <a:spcPct val="100000"/>
              </a:lnSpc>
              <a:spcBef>
                <a:spcPts val="0"/>
              </a:spcBef>
              <a:spcAft>
                <a:spcPts val="0"/>
              </a:spcAft>
              <a:buSzPts val="100"/>
              <a:buFont typeface="Inter"/>
              <a:buChar char="•"/>
              <a:defRPr b="1"/>
            </a:lvl9pPr>
          </a:lstStyle>
          <a:p>
            <a:endParaRPr/>
          </a:p>
        </p:txBody>
      </p:sp>
      <p:sp>
        <p:nvSpPr>
          <p:cNvPr id="971" name="Google Shape;971;p42"/>
          <p:cNvSpPr txBox="1">
            <a:spLocks noGrp="1"/>
          </p:cNvSpPr>
          <p:nvPr>
            <p:ph type="body" idx="22"/>
          </p:nvPr>
        </p:nvSpPr>
        <p:spPr>
          <a:xfrm>
            <a:off x="2799650" y="2957025"/>
            <a:ext cx="1863600" cy="651900"/>
          </a:xfrm>
          <a:prstGeom prst="rect">
            <a:avLst/>
          </a:prstGeom>
          <a:ln>
            <a:noFill/>
          </a:ln>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0"/>
              </a:spcBef>
              <a:spcAft>
                <a:spcPts val="0"/>
              </a:spcAft>
              <a:buSzPts val="1200"/>
              <a:buChar char="→"/>
              <a:defRPr sz="1200"/>
            </a:lvl3pPr>
            <a:lvl4pPr marL="1828800" lvl="3" indent="-304800" rtl="0">
              <a:lnSpc>
                <a:spcPct val="100000"/>
              </a:lnSpc>
              <a:spcBef>
                <a:spcPts val="0"/>
              </a:spcBef>
              <a:spcAft>
                <a:spcPts val="0"/>
              </a:spcAft>
              <a:buSzPts val="1200"/>
              <a:buChar char="→"/>
              <a:defRPr sz="1200"/>
            </a:lvl4pPr>
            <a:lvl5pPr marL="2286000" lvl="4" indent="-304800" rtl="0">
              <a:lnSpc>
                <a:spcPct val="100000"/>
              </a:lnSpc>
              <a:spcBef>
                <a:spcPts val="0"/>
              </a:spcBef>
              <a:spcAft>
                <a:spcPts val="0"/>
              </a:spcAft>
              <a:buSzPts val="1200"/>
              <a:buChar char="→"/>
              <a:defRPr sz="1200"/>
            </a:lvl5pPr>
            <a:lvl6pPr marL="2743200" lvl="5" indent="-241300" rtl="0">
              <a:lnSpc>
                <a:spcPct val="100000"/>
              </a:lnSpc>
              <a:spcBef>
                <a:spcPts val="0"/>
              </a:spcBef>
              <a:spcAft>
                <a:spcPts val="0"/>
              </a:spcAft>
              <a:buSzPts val="200"/>
              <a:buChar char="•"/>
              <a:defRPr sz="200"/>
            </a:lvl6pPr>
            <a:lvl7pPr marL="3200400" lvl="6" indent="-241300" rtl="0">
              <a:lnSpc>
                <a:spcPct val="100000"/>
              </a:lnSpc>
              <a:spcBef>
                <a:spcPts val="0"/>
              </a:spcBef>
              <a:spcAft>
                <a:spcPts val="0"/>
              </a:spcAft>
              <a:buSzPts val="200"/>
              <a:buChar char="•"/>
              <a:defRPr sz="200"/>
            </a:lvl7pPr>
            <a:lvl8pPr marL="3657600" lvl="7" indent="-241300" rtl="0">
              <a:lnSpc>
                <a:spcPct val="100000"/>
              </a:lnSpc>
              <a:spcBef>
                <a:spcPts val="0"/>
              </a:spcBef>
              <a:spcAft>
                <a:spcPts val="0"/>
              </a:spcAft>
              <a:buSzPts val="200"/>
              <a:buChar char="•"/>
              <a:defRPr sz="200"/>
            </a:lvl8pPr>
            <a:lvl9pPr marL="4114800" lvl="8" indent="-241300" rtl="0">
              <a:lnSpc>
                <a:spcPct val="100000"/>
              </a:lnSpc>
              <a:spcBef>
                <a:spcPts val="0"/>
              </a:spcBef>
              <a:spcAft>
                <a:spcPts val="0"/>
              </a:spcAft>
              <a:buSzPts val="200"/>
              <a:buChar char="•"/>
              <a:defRPr sz="200"/>
            </a:lvl9pPr>
          </a:lstStyle>
          <a:p>
            <a:endParaRPr/>
          </a:p>
        </p:txBody>
      </p:sp>
      <p:sp>
        <p:nvSpPr>
          <p:cNvPr id="972" name="Google Shape;972;p42"/>
          <p:cNvSpPr txBox="1">
            <a:spLocks noGrp="1"/>
          </p:cNvSpPr>
          <p:nvPr>
            <p:ph type="body" idx="23"/>
          </p:nvPr>
        </p:nvSpPr>
        <p:spPr>
          <a:xfrm>
            <a:off x="4977937" y="2957025"/>
            <a:ext cx="1863600" cy="651900"/>
          </a:xfrm>
          <a:prstGeom prst="rect">
            <a:avLst/>
          </a:prstGeom>
          <a:ln>
            <a:noFill/>
          </a:ln>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0"/>
              </a:spcBef>
              <a:spcAft>
                <a:spcPts val="0"/>
              </a:spcAft>
              <a:buSzPts val="1200"/>
              <a:buChar char="→"/>
              <a:defRPr sz="1200"/>
            </a:lvl3pPr>
            <a:lvl4pPr marL="1828800" lvl="3" indent="-304800" rtl="0">
              <a:lnSpc>
                <a:spcPct val="100000"/>
              </a:lnSpc>
              <a:spcBef>
                <a:spcPts val="0"/>
              </a:spcBef>
              <a:spcAft>
                <a:spcPts val="0"/>
              </a:spcAft>
              <a:buSzPts val="1200"/>
              <a:buChar char="→"/>
              <a:defRPr sz="1200"/>
            </a:lvl4pPr>
            <a:lvl5pPr marL="2286000" lvl="4" indent="-304800" rtl="0">
              <a:lnSpc>
                <a:spcPct val="100000"/>
              </a:lnSpc>
              <a:spcBef>
                <a:spcPts val="0"/>
              </a:spcBef>
              <a:spcAft>
                <a:spcPts val="0"/>
              </a:spcAft>
              <a:buSzPts val="1200"/>
              <a:buChar char="→"/>
              <a:defRPr sz="1200"/>
            </a:lvl5pPr>
            <a:lvl6pPr marL="2743200" lvl="5" indent="-241300" rtl="0">
              <a:lnSpc>
                <a:spcPct val="100000"/>
              </a:lnSpc>
              <a:spcBef>
                <a:spcPts val="0"/>
              </a:spcBef>
              <a:spcAft>
                <a:spcPts val="0"/>
              </a:spcAft>
              <a:buSzPts val="200"/>
              <a:buChar char="•"/>
              <a:defRPr sz="200"/>
            </a:lvl6pPr>
            <a:lvl7pPr marL="3200400" lvl="6" indent="-241300" rtl="0">
              <a:lnSpc>
                <a:spcPct val="100000"/>
              </a:lnSpc>
              <a:spcBef>
                <a:spcPts val="0"/>
              </a:spcBef>
              <a:spcAft>
                <a:spcPts val="0"/>
              </a:spcAft>
              <a:buSzPts val="200"/>
              <a:buChar char="•"/>
              <a:defRPr sz="200"/>
            </a:lvl7pPr>
            <a:lvl8pPr marL="3657600" lvl="7" indent="-241300" rtl="0">
              <a:lnSpc>
                <a:spcPct val="100000"/>
              </a:lnSpc>
              <a:spcBef>
                <a:spcPts val="0"/>
              </a:spcBef>
              <a:spcAft>
                <a:spcPts val="0"/>
              </a:spcAft>
              <a:buSzPts val="200"/>
              <a:buChar char="•"/>
              <a:defRPr sz="200"/>
            </a:lvl8pPr>
            <a:lvl9pPr marL="4114800" lvl="8" indent="-241300" rtl="0">
              <a:lnSpc>
                <a:spcPct val="100000"/>
              </a:lnSpc>
              <a:spcBef>
                <a:spcPts val="0"/>
              </a:spcBef>
              <a:spcAft>
                <a:spcPts val="0"/>
              </a:spcAft>
              <a:buSzPts val="200"/>
              <a:buChar char="•"/>
              <a:defRPr sz="200"/>
            </a:lvl9pPr>
          </a:lstStyle>
          <a:p>
            <a:endParaRPr/>
          </a:p>
        </p:txBody>
      </p:sp>
      <p:sp>
        <p:nvSpPr>
          <p:cNvPr id="973" name="Google Shape;973;p42"/>
          <p:cNvSpPr txBox="1">
            <a:spLocks noGrp="1"/>
          </p:cNvSpPr>
          <p:nvPr>
            <p:ph type="body" idx="24"/>
          </p:nvPr>
        </p:nvSpPr>
        <p:spPr>
          <a:xfrm>
            <a:off x="7156212" y="2957025"/>
            <a:ext cx="1863600" cy="651900"/>
          </a:xfrm>
          <a:prstGeom prst="rect">
            <a:avLst/>
          </a:prstGeom>
          <a:ln>
            <a:noFill/>
          </a:ln>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0"/>
              </a:spcBef>
              <a:spcAft>
                <a:spcPts val="0"/>
              </a:spcAft>
              <a:buSzPts val="1200"/>
              <a:buChar char="→"/>
              <a:defRPr sz="1200"/>
            </a:lvl3pPr>
            <a:lvl4pPr marL="1828800" lvl="3" indent="-304800" rtl="0">
              <a:lnSpc>
                <a:spcPct val="100000"/>
              </a:lnSpc>
              <a:spcBef>
                <a:spcPts val="0"/>
              </a:spcBef>
              <a:spcAft>
                <a:spcPts val="0"/>
              </a:spcAft>
              <a:buSzPts val="1200"/>
              <a:buChar char="→"/>
              <a:defRPr sz="1200"/>
            </a:lvl4pPr>
            <a:lvl5pPr marL="2286000" lvl="4" indent="-304800" rtl="0">
              <a:lnSpc>
                <a:spcPct val="100000"/>
              </a:lnSpc>
              <a:spcBef>
                <a:spcPts val="0"/>
              </a:spcBef>
              <a:spcAft>
                <a:spcPts val="0"/>
              </a:spcAft>
              <a:buSzPts val="1200"/>
              <a:buChar char="→"/>
              <a:defRPr sz="1200"/>
            </a:lvl5pPr>
            <a:lvl6pPr marL="2743200" lvl="5" indent="-241300" rtl="0">
              <a:lnSpc>
                <a:spcPct val="100000"/>
              </a:lnSpc>
              <a:spcBef>
                <a:spcPts val="0"/>
              </a:spcBef>
              <a:spcAft>
                <a:spcPts val="0"/>
              </a:spcAft>
              <a:buSzPts val="200"/>
              <a:buChar char="•"/>
              <a:defRPr sz="200"/>
            </a:lvl6pPr>
            <a:lvl7pPr marL="3200400" lvl="6" indent="-241300" rtl="0">
              <a:lnSpc>
                <a:spcPct val="100000"/>
              </a:lnSpc>
              <a:spcBef>
                <a:spcPts val="0"/>
              </a:spcBef>
              <a:spcAft>
                <a:spcPts val="0"/>
              </a:spcAft>
              <a:buSzPts val="200"/>
              <a:buChar char="•"/>
              <a:defRPr sz="200"/>
            </a:lvl7pPr>
            <a:lvl8pPr marL="3657600" lvl="7" indent="-241300" rtl="0">
              <a:lnSpc>
                <a:spcPct val="100000"/>
              </a:lnSpc>
              <a:spcBef>
                <a:spcPts val="0"/>
              </a:spcBef>
              <a:spcAft>
                <a:spcPts val="0"/>
              </a:spcAft>
              <a:buSzPts val="200"/>
              <a:buChar char="•"/>
              <a:defRPr sz="200"/>
            </a:lvl8pPr>
            <a:lvl9pPr marL="4114800" lvl="8" indent="-241300" rtl="0">
              <a:lnSpc>
                <a:spcPct val="100000"/>
              </a:lnSpc>
              <a:spcBef>
                <a:spcPts val="0"/>
              </a:spcBef>
              <a:spcAft>
                <a:spcPts val="0"/>
              </a:spcAft>
              <a:buSzPts val="200"/>
              <a:buChar char="•"/>
              <a:defRPr sz="200"/>
            </a:lvl9pPr>
          </a:lstStyle>
          <a:p>
            <a:endParaRPr/>
          </a:p>
        </p:txBody>
      </p:sp>
      <p:sp>
        <p:nvSpPr>
          <p:cNvPr id="974" name="Google Shape;974;p42"/>
          <p:cNvSpPr txBox="1">
            <a:spLocks noGrp="1"/>
          </p:cNvSpPr>
          <p:nvPr>
            <p:ph type="body" idx="25"/>
          </p:nvPr>
        </p:nvSpPr>
        <p:spPr>
          <a:xfrm>
            <a:off x="9889471" y="2661950"/>
            <a:ext cx="1863600" cy="1811100"/>
          </a:xfrm>
          <a:prstGeom prst="rect">
            <a:avLst/>
          </a:prstGeom>
          <a:ln>
            <a:noFill/>
          </a:ln>
        </p:spPr>
        <p:txBody>
          <a:bodyPr spcFirstLastPara="1" wrap="square" lIns="0" tIns="0" rIns="0" bIns="0" anchor="t" anchorCtr="0">
            <a:noAutofit/>
          </a:bodyPr>
          <a:lstStyle>
            <a:lvl1pPr marL="457200" lvl="0" indent="-304800" rtl="0">
              <a:lnSpc>
                <a:spcPct val="120000"/>
              </a:lnSpc>
              <a:spcBef>
                <a:spcPts val="0"/>
              </a:spcBef>
              <a:spcAft>
                <a:spcPts val="0"/>
              </a:spcAft>
              <a:buSzPts val="1200"/>
              <a:buChar char="→"/>
              <a:defRPr sz="1200"/>
            </a:lvl1pPr>
            <a:lvl2pPr marL="914400" lvl="1" indent="-304800" rtl="0">
              <a:lnSpc>
                <a:spcPct val="120000"/>
              </a:lnSpc>
              <a:spcBef>
                <a:spcPts val="0"/>
              </a:spcBef>
              <a:spcAft>
                <a:spcPts val="0"/>
              </a:spcAft>
              <a:buSzPts val="1200"/>
              <a:buChar char="→"/>
              <a:defRPr sz="1200"/>
            </a:lvl2pPr>
            <a:lvl3pPr marL="1371600" lvl="2" indent="-304800" rtl="0">
              <a:lnSpc>
                <a:spcPct val="120000"/>
              </a:lnSpc>
              <a:spcBef>
                <a:spcPts val="0"/>
              </a:spcBef>
              <a:spcAft>
                <a:spcPts val="0"/>
              </a:spcAft>
              <a:buSzPts val="1200"/>
              <a:buChar char="→"/>
              <a:defRPr sz="1200"/>
            </a:lvl3pPr>
            <a:lvl4pPr marL="1828800" lvl="3" indent="-304800" rtl="0">
              <a:lnSpc>
                <a:spcPct val="120000"/>
              </a:lnSpc>
              <a:spcBef>
                <a:spcPts val="0"/>
              </a:spcBef>
              <a:spcAft>
                <a:spcPts val="0"/>
              </a:spcAft>
              <a:buSzPts val="1200"/>
              <a:buChar char="→"/>
              <a:defRPr sz="1200"/>
            </a:lvl4pPr>
            <a:lvl5pPr marL="2286000" lvl="4" indent="-304800" rtl="0">
              <a:lnSpc>
                <a:spcPct val="120000"/>
              </a:lnSpc>
              <a:spcBef>
                <a:spcPts val="0"/>
              </a:spcBef>
              <a:spcAft>
                <a:spcPts val="0"/>
              </a:spcAft>
              <a:buSzPts val="1200"/>
              <a:buChar char="→"/>
              <a:defRPr sz="1200"/>
            </a:lvl5pPr>
            <a:lvl6pPr marL="2743200" lvl="5" indent="-241300" rtl="0">
              <a:lnSpc>
                <a:spcPct val="120000"/>
              </a:lnSpc>
              <a:spcBef>
                <a:spcPts val="0"/>
              </a:spcBef>
              <a:spcAft>
                <a:spcPts val="0"/>
              </a:spcAft>
              <a:buSzPts val="200"/>
              <a:buChar char="•"/>
              <a:defRPr sz="200"/>
            </a:lvl6pPr>
            <a:lvl7pPr marL="3200400" lvl="6" indent="-241300" rtl="0">
              <a:lnSpc>
                <a:spcPct val="120000"/>
              </a:lnSpc>
              <a:spcBef>
                <a:spcPts val="0"/>
              </a:spcBef>
              <a:spcAft>
                <a:spcPts val="0"/>
              </a:spcAft>
              <a:buSzPts val="200"/>
              <a:buChar char="•"/>
              <a:defRPr sz="200"/>
            </a:lvl7pPr>
            <a:lvl8pPr marL="3657600" lvl="7" indent="-241300" rtl="0">
              <a:lnSpc>
                <a:spcPct val="120000"/>
              </a:lnSpc>
              <a:spcBef>
                <a:spcPts val="0"/>
              </a:spcBef>
              <a:spcAft>
                <a:spcPts val="0"/>
              </a:spcAft>
              <a:buSzPts val="200"/>
              <a:buChar char="•"/>
              <a:defRPr sz="200"/>
            </a:lvl8pPr>
            <a:lvl9pPr marL="4114800" lvl="8" indent="-241300" rtl="0">
              <a:lnSpc>
                <a:spcPct val="120000"/>
              </a:lnSpc>
              <a:spcBef>
                <a:spcPts val="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White highlight">
  <p:cSld name="White highlight">
    <p:bg>
      <p:bgPr>
        <a:solidFill>
          <a:schemeClr val="dk2"/>
        </a:solidFill>
        <a:effectLst/>
      </p:bgPr>
    </p:bg>
    <p:spTree>
      <p:nvGrpSpPr>
        <p:cNvPr id="1" name="Shape 975"/>
        <p:cNvGrpSpPr/>
        <p:nvPr/>
      </p:nvGrpSpPr>
      <p:grpSpPr>
        <a:xfrm>
          <a:off x="0" y="0"/>
          <a:ext cx="0" cy="0"/>
          <a:chOff x="0" y="0"/>
          <a:chExt cx="0" cy="0"/>
        </a:xfrm>
      </p:grpSpPr>
      <p:sp>
        <p:nvSpPr>
          <p:cNvPr id="976" name="Google Shape;976;p43"/>
          <p:cNvSpPr>
            <a:spLocks noGrp="1"/>
          </p:cNvSpPr>
          <p:nvPr>
            <p:ph type="body" idx="1"/>
          </p:nvPr>
        </p:nvSpPr>
        <p:spPr>
          <a:xfrm>
            <a:off x="839869" y="1736725"/>
            <a:ext cx="10513500" cy="4284600"/>
          </a:xfrm>
          <a:prstGeom prst="roundRect">
            <a:avLst>
              <a:gd name="adj" fmla="val 3533"/>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lt1"/>
              </a:buClr>
              <a:buSzPts val="100"/>
              <a:buNone/>
              <a:defRPr sz="100">
                <a:solidFill>
                  <a:schemeClr val="lt1"/>
                </a:solidFill>
              </a:defRPr>
            </a:lvl2pPr>
            <a:lvl3pPr marL="1371600" lvl="2" indent="-228600" algn="l" rtl="0">
              <a:lnSpc>
                <a:spcPct val="120000"/>
              </a:lnSpc>
              <a:spcBef>
                <a:spcPts val="0"/>
              </a:spcBef>
              <a:spcAft>
                <a:spcPts val="0"/>
              </a:spcAft>
              <a:buClr>
                <a:schemeClr val="lt1"/>
              </a:buClr>
              <a:buSzPts val="100"/>
              <a:buNone/>
              <a:defRPr sz="100">
                <a:solidFill>
                  <a:schemeClr val="lt1"/>
                </a:solidFill>
              </a:defRPr>
            </a:lvl3pPr>
            <a:lvl4pPr marL="1828800" lvl="3" indent="-228600" algn="l" rtl="0">
              <a:lnSpc>
                <a:spcPct val="120000"/>
              </a:lnSpc>
              <a:spcBef>
                <a:spcPts val="0"/>
              </a:spcBef>
              <a:spcAft>
                <a:spcPts val="0"/>
              </a:spcAft>
              <a:buClr>
                <a:schemeClr val="lt1"/>
              </a:buClr>
              <a:buSzPts val="100"/>
              <a:buNone/>
              <a:defRPr sz="100">
                <a:solidFill>
                  <a:schemeClr val="lt1"/>
                </a:solidFill>
              </a:defRPr>
            </a:lvl4pPr>
            <a:lvl5pPr marL="2286000" lvl="4" indent="-228600" algn="l" rtl="0">
              <a:lnSpc>
                <a:spcPct val="12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977" name="Google Shape;977;p43"/>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978" name="Google Shape;978;p43"/>
          <p:cNvGrpSpPr/>
          <p:nvPr/>
        </p:nvGrpSpPr>
        <p:grpSpPr>
          <a:xfrm>
            <a:off x="11648099" y="272519"/>
            <a:ext cx="245452" cy="242128"/>
            <a:chOff x="266542" y="6326171"/>
            <a:chExt cx="245428" cy="242128"/>
          </a:xfrm>
        </p:grpSpPr>
        <p:sp>
          <p:nvSpPr>
            <p:cNvPr id="979" name="Google Shape;979;p4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80" name="Google Shape;980;p4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81" name="Google Shape;981;p4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82" name="Google Shape;982;p4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83" name="Google Shape;983;p4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84" name="Google Shape;984;p4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985" name="Google Shape;985;p4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986" name="Google Shape;986;p4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987" name="Google Shape;987;p43"/>
          <p:cNvSpPr>
            <a:spLocks noGrp="1"/>
          </p:cNvSpPr>
          <p:nvPr>
            <p:ph type="pic" idx="2"/>
          </p:nvPr>
        </p:nvSpPr>
        <p:spPr>
          <a:xfrm>
            <a:off x="6992488" y="2928633"/>
            <a:ext cx="2907900" cy="2157600"/>
          </a:xfrm>
          <a:prstGeom prst="roundRect">
            <a:avLst>
              <a:gd name="adj" fmla="val 8067"/>
            </a:avLst>
          </a:prstGeom>
          <a:solidFill>
            <a:schemeClr val="lt1">
              <a:alpha val="49800"/>
            </a:schemeClr>
          </a:solidFill>
          <a:ln>
            <a:noFill/>
          </a:ln>
        </p:spPr>
      </p:sp>
      <p:sp>
        <p:nvSpPr>
          <p:cNvPr id="988" name="Google Shape;988;p43"/>
          <p:cNvSpPr>
            <a:spLocks noGrp="1"/>
          </p:cNvSpPr>
          <p:nvPr>
            <p:ph type="pic" idx="3"/>
          </p:nvPr>
        </p:nvSpPr>
        <p:spPr>
          <a:xfrm>
            <a:off x="2292859" y="2928633"/>
            <a:ext cx="2907900" cy="2157600"/>
          </a:xfrm>
          <a:prstGeom prst="roundRect">
            <a:avLst>
              <a:gd name="adj" fmla="val 8067"/>
            </a:avLst>
          </a:prstGeom>
          <a:solidFill>
            <a:schemeClr val="lt1">
              <a:alpha val="49800"/>
            </a:schemeClr>
          </a:solidFill>
          <a:ln>
            <a:noFill/>
          </a:ln>
        </p:spPr>
      </p:sp>
      <p:sp>
        <p:nvSpPr>
          <p:cNvPr id="989" name="Google Shape;989;p43"/>
          <p:cNvSpPr txBox="1">
            <a:spLocks noGrp="1"/>
          </p:cNvSpPr>
          <p:nvPr>
            <p:ph type="subTitle" idx="4"/>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990" name="Google Shape;990;p43"/>
          <p:cNvSpPr txBox="1">
            <a:spLocks noGrp="1"/>
          </p:cNvSpPr>
          <p:nvPr>
            <p:ph type="subTitle" idx="5"/>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991" name="Google Shape;991;p43"/>
          <p:cNvSpPr txBox="1">
            <a:spLocks noGrp="1"/>
          </p:cNvSpPr>
          <p:nvPr>
            <p:ph type="body" idx="6"/>
          </p:nvPr>
        </p:nvSpPr>
        <p:spPr>
          <a:xfrm>
            <a:off x="1152150" y="2050250"/>
            <a:ext cx="9888900" cy="484200"/>
          </a:xfrm>
          <a:prstGeom prst="rect">
            <a:avLst/>
          </a:prstGeom>
          <a:ln>
            <a:noFill/>
          </a:ln>
        </p:spPr>
        <p:txBody>
          <a:bodyPr spcFirstLastPara="1" wrap="square" lIns="0" tIns="0" rIns="0" bIns="0" anchor="t" anchorCtr="0">
            <a:noAutofit/>
          </a:bodyPr>
          <a:lstStyle>
            <a:lvl1pPr marL="457200" lvl="0" indent="-304800" rtl="0">
              <a:lnSpc>
                <a:spcPct val="110000"/>
              </a:lnSpc>
              <a:spcBef>
                <a:spcPts val="0"/>
              </a:spcBef>
              <a:spcAft>
                <a:spcPts val="0"/>
              </a:spcAft>
              <a:buSzPts val="1200"/>
              <a:buChar char="→"/>
              <a:defRPr sz="1200"/>
            </a:lvl1pPr>
            <a:lvl2pPr marL="914400" lvl="1" indent="-304800" rtl="0">
              <a:lnSpc>
                <a:spcPct val="110000"/>
              </a:lnSpc>
              <a:spcBef>
                <a:spcPts val="0"/>
              </a:spcBef>
              <a:spcAft>
                <a:spcPts val="0"/>
              </a:spcAft>
              <a:buSzPts val="1200"/>
              <a:buChar char="→"/>
              <a:defRPr sz="1200"/>
            </a:lvl2pPr>
            <a:lvl3pPr marL="1371600" lvl="2" indent="-304800" rtl="0">
              <a:lnSpc>
                <a:spcPct val="110000"/>
              </a:lnSpc>
              <a:spcBef>
                <a:spcPts val="0"/>
              </a:spcBef>
              <a:spcAft>
                <a:spcPts val="0"/>
              </a:spcAft>
              <a:buSzPts val="1200"/>
              <a:buChar char="→"/>
              <a:defRPr sz="1200"/>
            </a:lvl3pPr>
            <a:lvl4pPr marL="1828800" lvl="3" indent="-304800" rtl="0">
              <a:lnSpc>
                <a:spcPct val="110000"/>
              </a:lnSpc>
              <a:spcBef>
                <a:spcPts val="0"/>
              </a:spcBef>
              <a:spcAft>
                <a:spcPts val="0"/>
              </a:spcAft>
              <a:buSzPts val="1200"/>
              <a:buChar char="→"/>
              <a:defRPr sz="1200"/>
            </a:lvl4pPr>
            <a:lvl5pPr marL="2286000" lvl="4" indent="-304800" rtl="0">
              <a:lnSpc>
                <a:spcPct val="110000"/>
              </a:lnSpc>
              <a:spcBef>
                <a:spcPts val="0"/>
              </a:spcBef>
              <a:spcAft>
                <a:spcPts val="0"/>
              </a:spcAft>
              <a:buSzPts val="1200"/>
              <a:buChar char="→"/>
              <a:defRPr sz="1200"/>
            </a:lvl5pPr>
            <a:lvl6pPr marL="2743200" lvl="5" indent="-241300" rtl="0">
              <a:lnSpc>
                <a:spcPct val="110000"/>
              </a:lnSpc>
              <a:spcBef>
                <a:spcPts val="0"/>
              </a:spcBef>
              <a:spcAft>
                <a:spcPts val="0"/>
              </a:spcAft>
              <a:buSzPts val="200"/>
              <a:buChar char="•"/>
              <a:defRPr sz="200"/>
            </a:lvl6pPr>
            <a:lvl7pPr marL="3200400" lvl="6" indent="-241300" rtl="0">
              <a:lnSpc>
                <a:spcPct val="110000"/>
              </a:lnSpc>
              <a:spcBef>
                <a:spcPts val="0"/>
              </a:spcBef>
              <a:spcAft>
                <a:spcPts val="0"/>
              </a:spcAft>
              <a:buSzPts val="200"/>
              <a:buChar char="•"/>
              <a:defRPr sz="200"/>
            </a:lvl7pPr>
            <a:lvl8pPr marL="3657600" lvl="7" indent="-241300" rtl="0">
              <a:lnSpc>
                <a:spcPct val="110000"/>
              </a:lnSpc>
              <a:spcBef>
                <a:spcPts val="0"/>
              </a:spcBef>
              <a:spcAft>
                <a:spcPts val="0"/>
              </a:spcAft>
              <a:buSzPts val="200"/>
              <a:buChar char="•"/>
              <a:defRPr sz="200"/>
            </a:lvl8pPr>
            <a:lvl9pPr marL="4114800" lvl="8" indent="-241300" rtl="0">
              <a:lnSpc>
                <a:spcPct val="110000"/>
              </a:lnSpc>
              <a:spcBef>
                <a:spcPts val="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slide 1">
  <p:cSld name="Picture slide 1">
    <p:bg>
      <p:bgPr>
        <a:solidFill>
          <a:schemeClr val="dk2"/>
        </a:solidFill>
        <a:effectLst/>
      </p:bgPr>
    </p:bg>
    <p:spTree>
      <p:nvGrpSpPr>
        <p:cNvPr id="1" name="Shape 992"/>
        <p:cNvGrpSpPr/>
        <p:nvPr/>
      </p:nvGrpSpPr>
      <p:grpSpPr>
        <a:xfrm>
          <a:off x="0" y="0"/>
          <a:ext cx="0" cy="0"/>
          <a:chOff x="0" y="0"/>
          <a:chExt cx="0" cy="0"/>
        </a:xfrm>
      </p:grpSpPr>
      <p:sp>
        <p:nvSpPr>
          <p:cNvPr id="993" name="Google Shape;993;p44"/>
          <p:cNvSpPr>
            <a:spLocks noGrp="1"/>
          </p:cNvSpPr>
          <p:nvPr>
            <p:ph type="pic" idx="2"/>
          </p:nvPr>
        </p:nvSpPr>
        <p:spPr>
          <a:xfrm>
            <a:off x="-1" y="0"/>
            <a:ext cx="5295300" cy="6858000"/>
          </a:xfrm>
          <a:prstGeom prst="rect">
            <a:avLst/>
          </a:prstGeom>
          <a:solidFill>
            <a:schemeClr val="lt1">
              <a:alpha val="49800"/>
            </a:schemeClr>
          </a:solidFill>
          <a:ln>
            <a:noFill/>
          </a:ln>
        </p:spPr>
      </p:sp>
      <p:grpSp>
        <p:nvGrpSpPr>
          <p:cNvPr id="994" name="Google Shape;994;p44"/>
          <p:cNvGrpSpPr/>
          <p:nvPr/>
        </p:nvGrpSpPr>
        <p:grpSpPr>
          <a:xfrm>
            <a:off x="11648099" y="272519"/>
            <a:ext cx="245452" cy="242128"/>
            <a:chOff x="266542" y="6326171"/>
            <a:chExt cx="245428" cy="242128"/>
          </a:xfrm>
        </p:grpSpPr>
        <p:sp>
          <p:nvSpPr>
            <p:cNvPr id="995" name="Google Shape;995;p4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96" name="Google Shape;996;p4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97" name="Google Shape;997;p4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98" name="Google Shape;998;p4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999" name="Google Shape;999;p4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00" name="Google Shape;1000;p4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1001" name="Google Shape;1001;p44"/>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02" name="Google Shape;1002;p4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1003" name="Google Shape;1003;p44"/>
          <p:cNvSpPr txBox="1">
            <a:spLocks noGrp="1"/>
          </p:cNvSpPr>
          <p:nvPr>
            <p:ph type="subTitle" idx="1"/>
          </p:nvPr>
        </p:nvSpPr>
        <p:spPr>
          <a:xfrm>
            <a:off x="6115225" y="1246375"/>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1004" name="Google Shape;1004;p44"/>
          <p:cNvSpPr txBox="1">
            <a:spLocks noGrp="1"/>
          </p:cNvSpPr>
          <p:nvPr>
            <p:ph type="body" idx="3"/>
          </p:nvPr>
        </p:nvSpPr>
        <p:spPr>
          <a:xfrm>
            <a:off x="6096600" y="1658200"/>
            <a:ext cx="5551500" cy="4390500"/>
          </a:xfrm>
          <a:prstGeom prst="rect">
            <a:avLst/>
          </a:prstGeom>
          <a:ln>
            <a:noFill/>
          </a:ln>
        </p:spPr>
        <p:txBody>
          <a:bodyPr spcFirstLastPara="1" wrap="square" lIns="0" tIns="0" rIns="0" bIns="0" anchor="t" anchorCtr="0">
            <a:noAutofit/>
          </a:bodyPr>
          <a:lstStyle>
            <a:lvl1pPr marL="457200" lvl="0" indent="-450850" rtl="0">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1pPr>
            <a:lvl2pPr marL="914400" lvl="1" indent="-450850" rtl="0">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2pPr>
            <a:lvl3pPr marL="1371600" lvl="2" indent="-450850" rtl="0">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3pPr>
            <a:lvl4pPr marL="1828800" lvl="3" indent="-450850" rtl="0">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4pPr>
            <a:lvl5pPr marL="2286000" lvl="4" indent="-450850" rtl="0">
              <a:lnSpc>
                <a:spcPct val="90000"/>
              </a:lnSpc>
              <a:spcBef>
                <a:spcPts val="0"/>
              </a:spcBef>
              <a:spcAft>
                <a:spcPts val="0"/>
              </a:spcAft>
              <a:buSzPts val="3500"/>
              <a:buFont typeface="Didact Gothic"/>
              <a:buChar char="→"/>
              <a:defRPr sz="3500">
                <a:latin typeface="Didact Gothic"/>
                <a:ea typeface="Didact Gothic"/>
                <a:cs typeface="Didact Gothic"/>
                <a:sym typeface="Didact Gothic"/>
              </a:defRPr>
            </a:lvl5pPr>
            <a:lvl6pPr marL="2743200" lvl="5" indent="-234950" rtl="0">
              <a:lnSpc>
                <a:spcPct val="90000"/>
              </a:lnSpc>
              <a:spcBef>
                <a:spcPts val="0"/>
              </a:spcBef>
              <a:spcAft>
                <a:spcPts val="0"/>
              </a:spcAft>
              <a:buSzPts val="100"/>
              <a:buFont typeface="Didact Gothic"/>
              <a:buChar char="•"/>
              <a:defRPr>
                <a:latin typeface="Didact Gothic"/>
                <a:ea typeface="Didact Gothic"/>
                <a:cs typeface="Didact Gothic"/>
                <a:sym typeface="Didact Gothic"/>
              </a:defRPr>
            </a:lvl6pPr>
            <a:lvl7pPr marL="3200400" lvl="6" indent="-234950" rtl="0">
              <a:lnSpc>
                <a:spcPct val="90000"/>
              </a:lnSpc>
              <a:spcBef>
                <a:spcPts val="0"/>
              </a:spcBef>
              <a:spcAft>
                <a:spcPts val="0"/>
              </a:spcAft>
              <a:buSzPts val="100"/>
              <a:buFont typeface="Didact Gothic"/>
              <a:buChar char="•"/>
              <a:defRPr>
                <a:latin typeface="Didact Gothic"/>
                <a:ea typeface="Didact Gothic"/>
                <a:cs typeface="Didact Gothic"/>
                <a:sym typeface="Didact Gothic"/>
              </a:defRPr>
            </a:lvl7pPr>
            <a:lvl8pPr marL="3657600" lvl="7" indent="-234950" rtl="0">
              <a:lnSpc>
                <a:spcPct val="90000"/>
              </a:lnSpc>
              <a:spcBef>
                <a:spcPts val="0"/>
              </a:spcBef>
              <a:spcAft>
                <a:spcPts val="0"/>
              </a:spcAft>
              <a:buSzPts val="100"/>
              <a:buFont typeface="Didact Gothic"/>
              <a:buChar char="•"/>
              <a:defRPr>
                <a:latin typeface="Didact Gothic"/>
                <a:ea typeface="Didact Gothic"/>
                <a:cs typeface="Didact Gothic"/>
                <a:sym typeface="Didact Gothic"/>
              </a:defRPr>
            </a:lvl8pPr>
            <a:lvl9pPr marL="4114800" lvl="8" indent="-234950" rtl="0">
              <a:lnSpc>
                <a:spcPct val="90000"/>
              </a:lnSpc>
              <a:spcBef>
                <a:spcPts val="0"/>
              </a:spcBef>
              <a:spcAft>
                <a:spcPts val="0"/>
              </a:spcAft>
              <a:buSzPts val="100"/>
              <a:buFont typeface="Didact Gothic"/>
              <a:buChar char="•"/>
              <a:defRPr>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slide 2">
  <p:cSld name="Picture slide 2">
    <p:bg>
      <p:bgPr>
        <a:solidFill>
          <a:schemeClr val="dk2"/>
        </a:solidFill>
        <a:effectLst/>
      </p:bgPr>
    </p:bg>
    <p:spTree>
      <p:nvGrpSpPr>
        <p:cNvPr id="1" name="Shape 1005"/>
        <p:cNvGrpSpPr/>
        <p:nvPr/>
      </p:nvGrpSpPr>
      <p:grpSpPr>
        <a:xfrm>
          <a:off x="0" y="0"/>
          <a:ext cx="0" cy="0"/>
          <a:chOff x="0" y="0"/>
          <a:chExt cx="0" cy="0"/>
        </a:xfrm>
      </p:grpSpPr>
      <p:sp>
        <p:nvSpPr>
          <p:cNvPr id="1006" name="Google Shape;1006;p45"/>
          <p:cNvSpPr>
            <a:spLocks noGrp="1"/>
          </p:cNvSpPr>
          <p:nvPr>
            <p:ph type="pic" idx="2"/>
          </p:nvPr>
        </p:nvSpPr>
        <p:spPr>
          <a:xfrm>
            <a:off x="299649" y="299620"/>
            <a:ext cx="4696200" cy="6258900"/>
          </a:xfrm>
          <a:prstGeom prst="roundRect">
            <a:avLst>
              <a:gd name="adj" fmla="val 8067"/>
            </a:avLst>
          </a:prstGeom>
          <a:solidFill>
            <a:schemeClr val="lt1">
              <a:alpha val="49800"/>
            </a:schemeClr>
          </a:solidFill>
          <a:ln>
            <a:noFill/>
          </a:ln>
        </p:spPr>
      </p:sp>
      <p:grpSp>
        <p:nvGrpSpPr>
          <p:cNvPr id="1007" name="Google Shape;1007;p45"/>
          <p:cNvGrpSpPr/>
          <p:nvPr/>
        </p:nvGrpSpPr>
        <p:grpSpPr>
          <a:xfrm>
            <a:off x="11648099" y="272519"/>
            <a:ext cx="245452" cy="242128"/>
            <a:chOff x="266542" y="6326171"/>
            <a:chExt cx="245428" cy="242128"/>
          </a:xfrm>
        </p:grpSpPr>
        <p:sp>
          <p:nvSpPr>
            <p:cNvPr id="1008" name="Google Shape;1008;p45"/>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09" name="Google Shape;1009;p45"/>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10" name="Google Shape;1010;p45"/>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11" name="Google Shape;1011;p45"/>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12" name="Google Shape;1012;p45"/>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13" name="Google Shape;1013;p45"/>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1014" name="Google Shape;1014;p45"/>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15" name="Google Shape;1015;p45"/>
          <p:cNvSpPr txBox="1">
            <a:spLocks noGrp="1"/>
          </p:cNvSpPr>
          <p:nvPr>
            <p:ph type="title"/>
          </p:nvPr>
        </p:nvSpPr>
        <p:spPr>
          <a:xfrm>
            <a:off x="5632049" y="1292973"/>
            <a:ext cx="5730600" cy="483900"/>
          </a:xfrm>
          <a:prstGeom prst="rect">
            <a:avLst/>
          </a:prstGeom>
          <a:noFill/>
          <a:ln>
            <a:noFill/>
          </a:ln>
        </p:spPr>
        <p:txBody>
          <a:bodyPr spcFirstLastPara="1" wrap="square" lIns="0" tIns="0" rIns="0" bIns="0" anchor="ctr" anchorCtr="0">
            <a:noAutofit/>
          </a:bodyPr>
          <a:lstStyle>
            <a:lvl1pPr lvl="0" algn="l" rtl="0">
              <a:lnSpc>
                <a:spcPct val="70000"/>
              </a:lnSpc>
              <a:spcBef>
                <a:spcPts val="0"/>
              </a:spcBef>
              <a:spcAft>
                <a:spcPts val="0"/>
              </a:spcAft>
              <a:buClr>
                <a:schemeClr val="dk1"/>
              </a:buClr>
              <a:buSzPts val="6000"/>
              <a:buFont typeface="Didact Gothic"/>
              <a:buNone/>
              <a:defRPr sz="6000"/>
            </a:lvl1pPr>
            <a:lvl2pPr lvl="1" rtl="0">
              <a:lnSpc>
                <a:spcPct val="70000"/>
              </a:lnSpc>
              <a:spcBef>
                <a:spcPts val="0"/>
              </a:spcBef>
              <a:spcAft>
                <a:spcPts val="0"/>
              </a:spcAft>
              <a:buSzPts val="1500"/>
              <a:buNone/>
              <a:defRPr/>
            </a:lvl2pPr>
            <a:lvl3pPr lvl="2" rtl="0">
              <a:lnSpc>
                <a:spcPct val="70000"/>
              </a:lnSpc>
              <a:spcBef>
                <a:spcPts val="0"/>
              </a:spcBef>
              <a:spcAft>
                <a:spcPts val="0"/>
              </a:spcAft>
              <a:buSzPts val="1500"/>
              <a:buNone/>
              <a:defRPr/>
            </a:lvl3pPr>
            <a:lvl4pPr lvl="3" rtl="0">
              <a:lnSpc>
                <a:spcPct val="70000"/>
              </a:lnSpc>
              <a:spcBef>
                <a:spcPts val="0"/>
              </a:spcBef>
              <a:spcAft>
                <a:spcPts val="0"/>
              </a:spcAft>
              <a:buSzPts val="1500"/>
              <a:buNone/>
              <a:defRPr/>
            </a:lvl4pPr>
            <a:lvl5pPr lvl="4" rtl="0">
              <a:lnSpc>
                <a:spcPct val="70000"/>
              </a:lnSpc>
              <a:spcBef>
                <a:spcPts val="0"/>
              </a:spcBef>
              <a:spcAft>
                <a:spcPts val="0"/>
              </a:spcAft>
              <a:buSzPts val="1500"/>
              <a:buNone/>
              <a:defRPr/>
            </a:lvl5pPr>
            <a:lvl6pPr lvl="5" rtl="0">
              <a:lnSpc>
                <a:spcPct val="70000"/>
              </a:lnSpc>
              <a:spcBef>
                <a:spcPts val="0"/>
              </a:spcBef>
              <a:spcAft>
                <a:spcPts val="0"/>
              </a:spcAft>
              <a:buSzPts val="1500"/>
              <a:buNone/>
              <a:defRPr/>
            </a:lvl6pPr>
            <a:lvl7pPr lvl="6" rtl="0">
              <a:lnSpc>
                <a:spcPct val="70000"/>
              </a:lnSpc>
              <a:spcBef>
                <a:spcPts val="0"/>
              </a:spcBef>
              <a:spcAft>
                <a:spcPts val="0"/>
              </a:spcAft>
              <a:buSzPts val="1500"/>
              <a:buNone/>
              <a:defRPr/>
            </a:lvl7pPr>
            <a:lvl8pPr lvl="7" rtl="0">
              <a:lnSpc>
                <a:spcPct val="70000"/>
              </a:lnSpc>
              <a:spcBef>
                <a:spcPts val="0"/>
              </a:spcBef>
              <a:spcAft>
                <a:spcPts val="0"/>
              </a:spcAft>
              <a:buSzPts val="1500"/>
              <a:buNone/>
              <a:defRPr/>
            </a:lvl8pPr>
            <a:lvl9pPr lvl="8" rtl="0">
              <a:lnSpc>
                <a:spcPct val="70000"/>
              </a:lnSpc>
              <a:spcBef>
                <a:spcPts val="0"/>
              </a:spcBef>
              <a:spcAft>
                <a:spcPts val="0"/>
              </a:spcAft>
              <a:buSzPts val="1500"/>
              <a:buNone/>
              <a:defRPr/>
            </a:lvl9pPr>
          </a:lstStyle>
          <a:p>
            <a:endParaRPr/>
          </a:p>
        </p:txBody>
      </p:sp>
      <p:sp>
        <p:nvSpPr>
          <p:cNvPr id="1016" name="Google Shape;1016;p45"/>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1017" name="Google Shape;1017;p45"/>
          <p:cNvSpPr txBox="1">
            <a:spLocks noGrp="1"/>
          </p:cNvSpPr>
          <p:nvPr>
            <p:ph type="subTitle" idx="1"/>
          </p:nvPr>
        </p:nvSpPr>
        <p:spPr>
          <a:xfrm>
            <a:off x="5640950" y="77580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1018" name="Google Shape;1018;p45"/>
          <p:cNvSpPr txBox="1">
            <a:spLocks noGrp="1"/>
          </p:cNvSpPr>
          <p:nvPr>
            <p:ph type="subTitle" idx="3"/>
          </p:nvPr>
        </p:nvSpPr>
        <p:spPr>
          <a:xfrm>
            <a:off x="6096600" y="2044200"/>
            <a:ext cx="52566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1019" name="Google Shape;1019;p45"/>
          <p:cNvSpPr txBox="1">
            <a:spLocks noGrp="1"/>
          </p:cNvSpPr>
          <p:nvPr>
            <p:ph type="subTitle" idx="4"/>
          </p:nvPr>
        </p:nvSpPr>
        <p:spPr>
          <a:xfrm>
            <a:off x="5632050" y="2929250"/>
            <a:ext cx="57123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Font typeface="Inter"/>
              <a:buNone/>
              <a:defRPr sz="2100"/>
            </a:lvl6pPr>
            <a:lvl7pPr lvl="6" rtl="0">
              <a:lnSpc>
                <a:spcPct val="100000"/>
              </a:lnSpc>
              <a:spcBef>
                <a:spcPts val="0"/>
              </a:spcBef>
              <a:spcAft>
                <a:spcPts val="0"/>
              </a:spcAft>
              <a:buSzPts val="2100"/>
              <a:buFont typeface="Inter"/>
              <a:buNone/>
              <a:defRPr sz="2100"/>
            </a:lvl7pPr>
            <a:lvl8pPr lvl="7" rtl="0">
              <a:lnSpc>
                <a:spcPct val="100000"/>
              </a:lnSpc>
              <a:spcBef>
                <a:spcPts val="0"/>
              </a:spcBef>
              <a:spcAft>
                <a:spcPts val="0"/>
              </a:spcAft>
              <a:buSzPts val="2100"/>
              <a:buFont typeface="Inter"/>
              <a:buNone/>
              <a:defRPr sz="2100"/>
            </a:lvl8pPr>
            <a:lvl9pPr lvl="8" rtl="0">
              <a:lnSpc>
                <a:spcPct val="100000"/>
              </a:lnSpc>
              <a:spcBef>
                <a:spcPts val="0"/>
              </a:spcBef>
              <a:spcAft>
                <a:spcPts val="0"/>
              </a:spcAft>
              <a:buSzPts val="2100"/>
              <a:buFont typeface="Inter"/>
              <a:buNone/>
              <a:defRPr sz="2100"/>
            </a:lvl9pPr>
          </a:lstStyle>
          <a:p>
            <a:endParaRPr/>
          </a:p>
        </p:txBody>
      </p:sp>
      <p:sp>
        <p:nvSpPr>
          <p:cNvPr id="1020" name="Google Shape;1020;p45"/>
          <p:cNvSpPr txBox="1">
            <a:spLocks noGrp="1"/>
          </p:cNvSpPr>
          <p:nvPr>
            <p:ph type="body" idx="5"/>
          </p:nvPr>
        </p:nvSpPr>
        <p:spPr>
          <a:xfrm>
            <a:off x="5632050" y="3584400"/>
            <a:ext cx="5712300" cy="596400"/>
          </a:xfrm>
          <a:prstGeom prst="rect">
            <a:avLst/>
          </a:prstGeom>
          <a:ln>
            <a:noFill/>
          </a:ln>
        </p:spPr>
        <p:txBody>
          <a:bodyPr spcFirstLastPara="1" wrap="square" lIns="0" tIns="0" rIns="0" bIns="0" anchor="ctr" anchorCtr="0">
            <a:noAutofit/>
          </a:bodyPr>
          <a:lstStyle>
            <a:lvl1pPr marL="457200" lvl="0" indent="-323850" rtl="0">
              <a:lnSpc>
                <a:spcPct val="100000"/>
              </a:lnSpc>
              <a:spcBef>
                <a:spcPts val="0"/>
              </a:spcBef>
              <a:spcAft>
                <a:spcPts val="0"/>
              </a:spcAft>
              <a:buSzPts val="1500"/>
              <a:buChar char="→"/>
              <a:defRPr sz="1500"/>
            </a:lvl1pPr>
            <a:lvl2pPr marL="914400" lvl="1" indent="-323850" rtl="0">
              <a:lnSpc>
                <a:spcPct val="100000"/>
              </a:lnSpc>
              <a:spcBef>
                <a:spcPts val="0"/>
              </a:spcBef>
              <a:spcAft>
                <a:spcPts val="0"/>
              </a:spcAft>
              <a:buSzPts val="1500"/>
              <a:buChar char="→"/>
              <a:defRPr sz="1500"/>
            </a:lvl2pPr>
            <a:lvl3pPr marL="1371600" lvl="2" indent="-323850" rtl="0">
              <a:lnSpc>
                <a:spcPct val="100000"/>
              </a:lnSpc>
              <a:spcBef>
                <a:spcPts val="0"/>
              </a:spcBef>
              <a:spcAft>
                <a:spcPts val="0"/>
              </a:spcAft>
              <a:buSzPts val="1500"/>
              <a:buChar char="→"/>
              <a:defRPr sz="1500"/>
            </a:lvl3pPr>
            <a:lvl4pPr marL="1828800" lvl="3" indent="-323850" rtl="0">
              <a:lnSpc>
                <a:spcPct val="100000"/>
              </a:lnSpc>
              <a:spcBef>
                <a:spcPts val="0"/>
              </a:spcBef>
              <a:spcAft>
                <a:spcPts val="0"/>
              </a:spcAft>
              <a:buSzPts val="1500"/>
              <a:buChar char="→"/>
              <a:defRPr sz="1500"/>
            </a:lvl4pPr>
            <a:lvl5pPr marL="2286000" lvl="4" indent="-323850" rtl="0">
              <a:lnSpc>
                <a:spcPct val="100000"/>
              </a:lnSpc>
              <a:spcBef>
                <a:spcPts val="0"/>
              </a:spcBef>
              <a:spcAft>
                <a:spcPts val="0"/>
              </a:spcAft>
              <a:buSzPts val="1500"/>
              <a:buChar char="→"/>
              <a:defRPr sz="1500"/>
            </a:lvl5pPr>
            <a:lvl6pPr marL="2743200" lvl="5" indent="-241300" rtl="0">
              <a:lnSpc>
                <a:spcPct val="100000"/>
              </a:lnSpc>
              <a:spcBef>
                <a:spcPts val="0"/>
              </a:spcBef>
              <a:spcAft>
                <a:spcPts val="0"/>
              </a:spcAft>
              <a:buSzPts val="200"/>
              <a:buChar char="•"/>
              <a:defRPr sz="200"/>
            </a:lvl6pPr>
            <a:lvl7pPr marL="3200400" lvl="6" indent="-241300" rtl="0">
              <a:lnSpc>
                <a:spcPct val="100000"/>
              </a:lnSpc>
              <a:spcBef>
                <a:spcPts val="0"/>
              </a:spcBef>
              <a:spcAft>
                <a:spcPts val="0"/>
              </a:spcAft>
              <a:buSzPts val="200"/>
              <a:buChar char="•"/>
              <a:defRPr sz="200"/>
            </a:lvl7pPr>
            <a:lvl8pPr marL="3657600" lvl="7" indent="-241300" rtl="0">
              <a:lnSpc>
                <a:spcPct val="100000"/>
              </a:lnSpc>
              <a:spcBef>
                <a:spcPts val="0"/>
              </a:spcBef>
              <a:spcAft>
                <a:spcPts val="0"/>
              </a:spcAft>
              <a:buSzPts val="200"/>
              <a:buChar char="•"/>
              <a:defRPr sz="200"/>
            </a:lvl8pPr>
            <a:lvl9pPr marL="4114800" lvl="8" indent="-241300" rtl="0">
              <a:lnSpc>
                <a:spcPct val="100000"/>
              </a:lnSpc>
              <a:spcBef>
                <a:spcPts val="0"/>
              </a:spcBef>
              <a:spcAft>
                <a:spcPts val="0"/>
              </a:spcAft>
              <a:buSzPts val="200"/>
              <a:buChar char="•"/>
              <a:defRPr sz="200"/>
            </a:lvl9pPr>
          </a:lstStyle>
          <a:p>
            <a:endParaRPr/>
          </a:p>
        </p:txBody>
      </p:sp>
      <p:sp>
        <p:nvSpPr>
          <p:cNvPr id="1021" name="Google Shape;1021;p45"/>
          <p:cNvSpPr txBox="1">
            <a:spLocks noGrp="1"/>
          </p:cNvSpPr>
          <p:nvPr>
            <p:ph type="body" idx="6"/>
          </p:nvPr>
        </p:nvSpPr>
        <p:spPr>
          <a:xfrm>
            <a:off x="5632050" y="4546800"/>
            <a:ext cx="5712300" cy="596400"/>
          </a:xfrm>
          <a:prstGeom prst="rect">
            <a:avLst/>
          </a:prstGeom>
          <a:ln>
            <a:noFill/>
          </a:ln>
        </p:spPr>
        <p:txBody>
          <a:bodyPr spcFirstLastPara="1" wrap="square" lIns="0" tIns="0" rIns="0" bIns="0" anchor="ctr" anchorCtr="0">
            <a:noAutofit/>
          </a:bodyPr>
          <a:lstStyle>
            <a:lvl1pPr marL="457200" lvl="0" indent="-323850" rtl="0">
              <a:lnSpc>
                <a:spcPct val="100000"/>
              </a:lnSpc>
              <a:spcBef>
                <a:spcPts val="0"/>
              </a:spcBef>
              <a:spcAft>
                <a:spcPts val="0"/>
              </a:spcAft>
              <a:buSzPts val="1500"/>
              <a:buChar char="→"/>
              <a:defRPr sz="1500"/>
            </a:lvl1pPr>
            <a:lvl2pPr marL="914400" lvl="1" indent="-323850" rtl="0">
              <a:lnSpc>
                <a:spcPct val="100000"/>
              </a:lnSpc>
              <a:spcBef>
                <a:spcPts val="0"/>
              </a:spcBef>
              <a:spcAft>
                <a:spcPts val="0"/>
              </a:spcAft>
              <a:buSzPts val="1500"/>
              <a:buChar char="→"/>
              <a:defRPr sz="1500"/>
            </a:lvl2pPr>
            <a:lvl3pPr marL="1371600" lvl="2" indent="-323850" rtl="0">
              <a:lnSpc>
                <a:spcPct val="100000"/>
              </a:lnSpc>
              <a:spcBef>
                <a:spcPts val="0"/>
              </a:spcBef>
              <a:spcAft>
                <a:spcPts val="0"/>
              </a:spcAft>
              <a:buSzPts val="1500"/>
              <a:buChar char="→"/>
              <a:defRPr sz="1500"/>
            </a:lvl3pPr>
            <a:lvl4pPr marL="1828800" lvl="3" indent="-323850" rtl="0">
              <a:lnSpc>
                <a:spcPct val="100000"/>
              </a:lnSpc>
              <a:spcBef>
                <a:spcPts val="0"/>
              </a:spcBef>
              <a:spcAft>
                <a:spcPts val="0"/>
              </a:spcAft>
              <a:buSzPts val="1500"/>
              <a:buChar char="→"/>
              <a:defRPr sz="1500"/>
            </a:lvl4pPr>
            <a:lvl5pPr marL="2286000" lvl="4" indent="-323850" rtl="0">
              <a:lnSpc>
                <a:spcPct val="100000"/>
              </a:lnSpc>
              <a:spcBef>
                <a:spcPts val="0"/>
              </a:spcBef>
              <a:spcAft>
                <a:spcPts val="0"/>
              </a:spcAft>
              <a:buSzPts val="1500"/>
              <a:buChar char="→"/>
              <a:defRPr sz="1500"/>
            </a:lvl5pPr>
            <a:lvl6pPr marL="2743200" lvl="5" indent="-241300" rtl="0">
              <a:lnSpc>
                <a:spcPct val="100000"/>
              </a:lnSpc>
              <a:spcBef>
                <a:spcPts val="0"/>
              </a:spcBef>
              <a:spcAft>
                <a:spcPts val="0"/>
              </a:spcAft>
              <a:buSzPts val="200"/>
              <a:buChar char="•"/>
              <a:defRPr sz="200"/>
            </a:lvl6pPr>
            <a:lvl7pPr marL="3200400" lvl="6" indent="-241300" rtl="0">
              <a:lnSpc>
                <a:spcPct val="100000"/>
              </a:lnSpc>
              <a:spcBef>
                <a:spcPts val="0"/>
              </a:spcBef>
              <a:spcAft>
                <a:spcPts val="0"/>
              </a:spcAft>
              <a:buSzPts val="200"/>
              <a:buChar char="•"/>
              <a:defRPr sz="200"/>
            </a:lvl7pPr>
            <a:lvl8pPr marL="3657600" lvl="7" indent="-241300" rtl="0">
              <a:lnSpc>
                <a:spcPct val="100000"/>
              </a:lnSpc>
              <a:spcBef>
                <a:spcPts val="0"/>
              </a:spcBef>
              <a:spcAft>
                <a:spcPts val="0"/>
              </a:spcAft>
              <a:buSzPts val="200"/>
              <a:buChar char="•"/>
              <a:defRPr sz="200"/>
            </a:lvl8pPr>
            <a:lvl9pPr marL="4114800" lvl="8" indent="-241300" rtl="0">
              <a:lnSpc>
                <a:spcPct val="100000"/>
              </a:lnSpc>
              <a:spcBef>
                <a:spcPts val="0"/>
              </a:spcBef>
              <a:spcAft>
                <a:spcPts val="0"/>
              </a:spcAft>
              <a:buSzPts val="200"/>
              <a:buChar char="•"/>
              <a:defRPr sz="200"/>
            </a:lvl9pPr>
          </a:lstStyle>
          <a:p>
            <a:endParaRPr/>
          </a:p>
        </p:txBody>
      </p:sp>
      <p:sp>
        <p:nvSpPr>
          <p:cNvPr id="1022" name="Google Shape;1022;p45"/>
          <p:cNvSpPr txBox="1">
            <a:spLocks noGrp="1"/>
          </p:cNvSpPr>
          <p:nvPr>
            <p:ph type="body" idx="7"/>
          </p:nvPr>
        </p:nvSpPr>
        <p:spPr>
          <a:xfrm>
            <a:off x="5632050" y="5488563"/>
            <a:ext cx="5712300" cy="596400"/>
          </a:xfrm>
          <a:prstGeom prst="rect">
            <a:avLst/>
          </a:prstGeom>
          <a:ln>
            <a:noFill/>
          </a:ln>
        </p:spPr>
        <p:txBody>
          <a:bodyPr spcFirstLastPara="1" wrap="square" lIns="0" tIns="0" rIns="0" bIns="0" anchor="ctr" anchorCtr="0">
            <a:noAutofit/>
          </a:bodyPr>
          <a:lstStyle>
            <a:lvl1pPr marL="457200" lvl="0" indent="-323850" rtl="0">
              <a:lnSpc>
                <a:spcPct val="100000"/>
              </a:lnSpc>
              <a:spcBef>
                <a:spcPts val="0"/>
              </a:spcBef>
              <a:spcAft>
                <a:spcPts val="0"/>
              </a:spcAft>
              <a:buSzPts val="1500"/>
              <a:buChar char="→"/>
              <a:defRPr sz="1500"/>
            </a:lvl1pPr>
            <a:lvl2pPr marL="914400" lvl="1" indent="-323850" rtl="0">
              <a:lnSpc>
                <a:spcPct val="100000"/>
              </a:lnSpc>
              <a:spcBef>
                <a:spcPts val="0"/>
              </a:spcBef>
              <a:spcAft>
                <a:spcPts val="0"/>
              </a:spcAft>
              <a:buSzPts val="1500"/>
              <a:buChar char="→"/>
              <a:defRPr sz="1500"/>
            </a:lvl2pPr>
            <a:lvl3pPr marL="1371600" lvl="2" indent="-323850" rtl="0">
              <a:lnSpc>
                <a:spcPct val="100000"/>
              </a:lnSpc>
              <a:spcBef>
                <a:spcPts val="0"/>
              </a:spcBef>
              <a:spcAft>
                <a:spcPts val="0"/>
              </a:spcAft>
              <a:buSzPts val="1500"/>
              <a:buChar char="→"/>
              <a:defRPr sz="1500"/>
            </a:lvl3pPr>
            <a:lvl4pPr marL="1828800" lvl="3" indent="-323850" rtl="0">
              <a:lnSpc>
                <a:spcPct val="100000"/>
              </a:lnSpc>
              <a:spcBef>
                <a:spcPts val="0"/>
              </a:spcBef>
              <a:spcAft>
                <a:spcPts val="0"/>
              </a:spcAft>
              <a:buSzPts val="1500"/>
              <a:buChar char="→"/>
              <a:defRPr sz="1500"/>
            </a:lvl4pPr>
            <a:lvl5pPr marL="2286000" lvl="4" indent="-323850" rtl="0">
              <a:lnSpc>
                <a:spcPct val="100000"/>
              </a:lnSpc>
              <a:spcBef>
                <a:spcPts val="0"/>
              </a:spcBef>
              <a:spcAft>
                <a:spcPts val="0"/>
              </a:spcAft>
              <a:buSzPts val="1500"/>
              <a:buChar char="→"/>
              <a:defRPr sz="1500"/>
            </a:lvl5pPr>
            <a:lvl6pPr marL="2743200" lvl="5" indent="-241300" rtl="0">
              <a:lnSpc>
                <a:spcPct val="100000"/>
              </a:lnSpc>
              <a:spcBef>
                <a:spcPts val="0"/>
              </a:spcBef>
              <a:spcAft>
                <a:spcPts val="0"/>
              </a:spcAft>
              <a:buSzPts val="200"/>
              <a:buChar char="•"/>
              <a:defRPr sz="200"/>
            </a:lvl6pPr>
            <a:lvl7pPr marL="3200400" lvl="6" indent="-241300" rtl="0">
              <a:lnSpc>
                <a:spcPct val="100000"/>
              </a:lnSpc>
              <a:spcBef>
                <a:spcPts val="0"/>
              </a:spcBef>
              <a:spcAft>
                <a:spcPts val="0"/>
              </a:spcAft>
              <a:buSzPts val="200"/>
              <a:buChar char="•"/>
              <a:defRPr sz="200"/>
            </a:lvl7pPr>
            <a:lvl8pPr marL="3657600" lvl="7" indent="-241300" rtl="0">
              <a:lnSpc>
                <a:spcPct val="100000"/>
              </a:lnSpc>
              <a:spcBef>
                <a:spcPts val="0"/>
              </a:spcBef>
              <a:spcAft>
                <a:spcPts val="0"/>
              </a:spcAft>
              <a:buSzPts val="200"/>
              <a:buChar char="•"/>
              <a:defRPr sz="200"/>
            </a:lvl8pPr>
            <a:lvl9pPr marL="4114800" lvl="8" indent="-241300" rtl="0">
              <a:lnSpc>
                <a:spcPct val="100000"/>
              </a:lnSpc>
              <a:spcBef>
                <a:spcPts val="0"/>
              </a:spcBef>
              <a:spcAft>
                <a:spcPts val="0"/>
              </a:spcAft>
              <a:buSzPts val="200"/>
              <a:buChar char="•"/>
              <a:defRPr sz="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slide 3">
  <p:cSld name="Picture slide 3">
    <p:bg>
      <p:bgPr>
        <a:solidFill>
          <a:schemeClr val="dk2"/>
        </a:solidFill>
        <a:effectLst/>
      </p:bgPr>
    </p:bg>
    <p:spTree>
      <p:nvGrpSpPr>
        <p:cNvPr id="1" name="Shape 1023"/>
        <p:cNvGrpSpPr/>
        <p:nvPr/>
      </p:nvGrpSpPr>
      <p:grpSpPr>
        <a:xfrm>
          <a:off x="0" y="0"/>
          <a:ext cx="0" cy="0"/>
          <a:chOff x="0" y="0"/>
          <a:chExt cx="0" cy="0"/>
        </a:xfrm>
      </p:grpSpPr>
      <p:sp>
        <p:nvSpPr>
          <p:cNvPr id="1024" name="Google Shape;1024;p46"/>
          <p:cNvSpPr>
            <a:spLocks noGrp="1"/>
          </p:cNvSpPr>
          <p:nvPr>
            <p:ph type="pic" idx="2"/>
          </p:nvPr>
        </p:nvSpPr>
        <p:spPr>
          <a:xfrm>
            <a:off x="6639577" y="272519"/>
            <a:ext cx="5249100" cy="6312900"/>
          </a:xfrm>
          <a:prstGeom prst="roundRect">
            <a:avLst>
              <a:gd name="adj" fmla="val 8281"/>
            </a:avLst>
          </a:prstGeom>
          <a:solidFill>
            <a:schemeClr val="lt1">
              <a:alpha val="49800"/>
            </a:schemeClr>
          </a:solidFill>
          <a:ln>
            <a:noFill/>
          </a:ln>
        </p:spPr>
      </p:sp>
      <p:sp>
        <p:nvSpPr>
          <p:cNvPr id="1025" name="Google Shape;1025;p4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26" name="Google Shape;1026;p46"/>
          <p:cNvSpPr txBox="1">
            <a:spLocks noGrp="1"/>
          </p:cNvSpPr>
          <p:nvPr>
            <p:ph type="title"/>
          </p:nvPr>
        </p:nvSpPr>
        <p:spPr>
          <a:xfrm>
            <a:off x="545103" y="1866901"/>
            <a:ext cx="5551500" cy="31242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1027" name="Google Shape;1027;p46"/>
          <p:cNvPicPr preferRelativeResize="0"/>
          <p:nvPr/>
        </p:nvPicPr>
        <p:blipFill rotWithShape="1">
          <a:blip r:embed="rId2">
            <a:alphaModFix/>
          </a:blip>
          <a:srcRect/>
          <a:stretch/>
        </p:blipFill>
        <p:spPr>
          <a:xfrm>
            <a:off x="299650" y="303722"/>
            <a:ext cx="1293038" cy="2868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slide 4">
  <p:cSld name="Picture slide 4">
    <p:bg>
      <p:bgPr>
        <a:solidFill>
          <a:schemeClr val="lt1"/>
        </a:solidFill>
        <a:effectLst/>
      </p:bgPr>
    </p:bg>
    <p:spTree>
      <p:nvGrpSpPr>
        <p:cNvPr id="1" name="Shape 1028"/>
        <p:cNvGrpSpPr/>
        <p:nvPr/>
      </p:nvGrpSpPr>
      <p:grpSpPr>
        <a:xfrm>
          <a:off x="0" y="0"/>
          <a:ext cx="0" cy="0"/>
          <a:chOff x="0" y="0"/>
          <a:chExt cx="0" cy="0"/>
        </a:xfrm>
      </p:grpSpPr>
      <p:sp>
        <p:nvSpPr>
          <p:cNvPr id="1029" name="Google Shape;1029;p47"/>
          <p:cNvSpPr>
            <a:spLocks noGrp="1"/>
          </p:cNvSpPr>
          <p:nvPr>
            <p:ph type="pic" idx="2"/>
          </p:nvPr>
        </p:nvSpPr>
        <p:spPr>
          <a:xfrm>
            <a:off x="5484948" y="0"/>
            <a:ext cx="6708300" cy="6858000"/>
          </a:xfrm>
          <a:prstGeom prst="rect">
            <a:avLst/>
          </a:prstGeom>
          <a:solidFill>
            <a:schemeClr val="lt1">
              <a:alpha val="49800"/>
            </a:schemeClr>
          </a:solidFill>
          <a:ln>
            <a:noFill/>
          </a:ln>
        </p:spPr>
      </p:sp>
      <p:sp>
        <p:nvSpPr>
          <p:cNvPr id="1030" name="Google Shape;1030;p47"/>
          <p:cNvSpPr/>
          <p:nvPr/>
        </p:nvSpPr>
        <p:spPr>
          <a:xfrm rot="5400000">
            <a:off x="-380700" y="380700"/>
            <a:ext cx="6858000" cy="6096600"/>
          </a:xfrm>
          <a:prstGeom prst="round2SameRect">
            <a:avLst>
              <a:gd name="adj1" fmla="val 11010"/>
              <a:gd name="adj2" fmla="val 0"/>
            </a:avLst>
          </a:prstGeom>
          <a:solidFill>
            <a:schemeClr val="accent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200">
              <a:solidFill>
                <a:schemeClr val="dk1"/>
              </a:solidFill>
              <a:latin typeface="Inter"/>
              <a:ea typeface="Inter"/>
              <a:cs typeface="Inter"/>
              <a:sym typeface="Inter"/>
            </a:endParaRPr>
          </a:p>
        </p:txBody>
      </p:sp>
      <p:sp>
        <p:nvSpPr>
          <p:cNvPr id="1031" name="Google Shape;1031;p4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lt1"/>
                </a:solidFill>
                <a:latin typeface="Inter"/>
                <a:ea typeface="Inter"/>
                <a:cs typeface="Inter"/>
                <a:sym typeface="Inter"/>
              </a:defRPr>
            </a:lvl1pPr>
            <a:lvl2pPr marL="0" lvl="1" indent="0" algn="l" rtl="0">
              <a:spcBef>
                <a:spcPts val="0"/>
              </a:spcBef>
              <a:buNone/>
              <a:defRPr sz="800" b="0">
                <a:solidFill>
                  <a:schemeClr val="lt1"/>
                </a:solidFill>
                <a:latin typeface="Inter"/>
                <a:ea typeface="Inter"/>
                <a:cs typeface="Inter"/>
                <a:sym typeface="Inter"/>
              </a:defRPr>
            </a:lvl2pPr>
            <a:lvl3pPr marL="0" lvl="2" indent="0" algn="l" rtl="0">
              <a:spcBef>
                <a:spcPts val="0"/>
              </a:spcBef>
              <a:buNone/>
              <a:defRPr sz="800" b="0">
                <a:solidFill>
                  <a:schemeClr val="lt1"/>
                </a:solidFill>
                <a:latin typeface="Inter"/>
                <a:ea typeface="Inter"/>
                <a:cs typeface="Inter"/>
                <a:sym typeface="Inter"/>
              </a:defRPr>
            </a:lvl3pPr>
            <a:lvl4pPr marL="0" lvl="3" indent="0" algn="l" rtl="0">
              <a:spcBef>
                <a:spcPts val="0"/>
              </a:spcBef>
              <a:buNone/>
              <a:defRPr sz="800" b="0">
                <a:solidFill>
                  <a:schemeClr val="lt1"/>
                </a:solidFill>
                <a:latin typeface="Inter"/>
                <a:ea typeface="Inter"/>
                <a:cs typeface="Inter"/>
                <a:sym typeface="Inter"/>
              </a:defRPr>
            </a:lvl4pPr>
            <a:lvl5pPr marL="0" lvl="4" indent="0" algn="l" rtl="0">
              <a:spcBef>
                <a:spcPts val="0"/>
              </a:spcBef>
              <a:buNone/>
              <a:defRPr sz="800" b="0">
                <a:solidFill>
                  <a:schemeClr val="lt1"/>
                </a:solidFill>
                <a:latin typeface="Inter"/>
                <a:ea typeface="Inter"/>
                <a:cs typeface="Inter"/>
                <a:sym typeface="Inter"/>
              </a:defRPr>
            </a:lvl5pPr>
            <a:lvl6pPr marL="0" lvl="5" indent="0" algn="l" rtl="0">
              <a:spcBef>
                <a:spcPts val="0"/>
              </a:spcBef>
              <a:buNone/>
              <a:defRPr sz="800" b="0">
                <a:solidFill>
                  <a:schemeClr val="lt1"/>
                </a:solidFill>
                <a:latin typeface="Inter"/>
                <a:ea typeface="Inter"/>
                <a:cs typeface="Inter"/>
                <a:sym typeface="Inter"/>
              </a:defRPr>
            </a:lvl6pPr>
            <a:lvl7pPr marL="0" lvl="6" indent="0" algn="l" rtl="0">
              <a:spcBef>
                <a:spcPts val="0"/>
              </a:spcBef>
              <a:buNone/>
              <a:defRPr sz="800" b="0">
                <a:solidFill>
                  <a:schemeClr val="lt1"/>
                </a:solidFill>
                <a:latin typeface="Inter"/>
                <a:ea typeface="Inter"/>
                <a:cs typeface="Inter"/>
                <a:sym typeface="Inter"/>
              </a:defRPr>
            </a:lvl7pPr>
            <a:lvl8pPr marL="0" lvl="7" indent="0" algn="l" rtl="0">
              <a:spcBef>
                <a:spcPts val="0"/>
              </a:spcBef>
              <a:buNone/>
              <a:defRPr sz="800" b="0">
                <a:solidFill>
                  <a:schemeClr val="lt1"/>
                </a:solidFill>
                <a:latin typeface="Inter"/>
                <a:ea typeface="Inter"/>
                <a:cs typeface="Inter"/>
                <a:sym typeface="Inter"/>
              </a:defRPr>
            </a:lvl8pPr>
            <a:lvl9pPr marL="0" lvl="8" indent="0" algn="l" rtl="0">
              <a:spcBef>
                <a:spcPts val="0"/>
              </a:spcBef>
              <a:buNone/>
              <a:defRPr sz="800" b="0">
                <a:solidFill>
                  <a:schemeClr val="lt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32" name="Google Shape;1032;p47"/>
          <p:cNvSpPr>
            <a:spLocks noGrp="1"/>
          </p:cNvSpPr>
          <p:nvPr>
            <p:ph type="body" idx="1"/>
          </p:nvPr>
        </p:nvSpPr>
        <p:spPr>
          <a:xfrm rot="5400000">
            <a:off x="1986450" y="2747852"/>
            <a:ext cx="6858000" cy="1362300"/>
          </a:xfrm>
          <a:prstGeom prst="round2SameRect">
            <a:avLst>
              <a:gd name="adj1" fmla="val 50000"/>
              <a:gd name="adj2" fmla="val 0"/>
            </a:avLst>
          </a:prstGeom>
          <a:solidFill>
            <a:schemeClr val="accent2"/>
          </a:solidFill>
          <a:ln w="9525" cap="flat" cmpd="sng">
            <a:solidFill>
              <a:schemeClr val="accent2">
                <a:alpha val="0"/>
              </a:schemeClr>
            </a:solidFill>
            <a:prstDash val="solid"/>
            <a:round/>
            <a:headEnd type="none" w="sm" len="sm"/>
            <a:tailEnd type="none" w="sm" len="sm"/>
          </a:ln>
        </p:spPr>
        <p:txBody>
          <a:bodyPr spcFirstLastPara="1" wrap="square" lIns="0" tIns="0" rIns="0" bIns="0" anchor="t" anchorCtr="0">
            <a:noAutofit/>
          </a:bodyPr>
          <a:lstStyle>
            <a:lvl1pPr marL="457200" lvl="0" indent="-228600" algn="l" rtl="0">
              <a:lnSpc>
                <a:spcPct val="90000"/>
              </a:lnSpc>
              <a:spcBef>
                <a:spcPts val="0"/>
              </a:spcBef>
              <a:spcAft>
                <a:spcPts val="0"/>
              </a:spcAft>
              <a:buClr>
                <a:schemeClr val="accent2"/>
              </a:buClr>
              <a:buSzPts val="100"/>
              <a:buNone/>
              <a:defRPr sz="100">
                <a:solidFill>
                  <a:schemeClr val="accent2"/>
                </a:solidFill>
                <a:latin typeface="Inter"/>
                <a:ea typeface="Inter"/>
                <a:cs typeface="Inter"/>
                <a:sym typeface="Inter"/>
              </a:defRPr>
            </a:lvl1pPr>
            <a:lvl2pPr marL="914400" lvl="1" indent="-228600" algn="l" rtl="0">
              <a:lnSpc>
                <a:spcPct val="120000"/>
              </a:lnSpc>
              <a:spcBef>
                <a:spcPts val="0"/>
              </a:spcBef>
              <a:spcAft>
                <a:spcPts val="0"/>
              </a:spcAft>
              <a:buClr>
                <a:schemeClr val="accent2"/>
              </a:buClr>
              <a:buSzPts val="100"/>
              <a:buNone/>
              <a:defRPr sz="100">
                <a:solidFill>
                  <a:schemeClr val="accent2"/>
                </a:solidFill>
              </a:defRPr>
            </a:lvl2pPr>
            <a:lvl3pPr marL="1371600" lvl="2" indent="-228600" algn="l" rtl="0">
              <a:lnSpc>
                <a:spcPct val="120000"/>
              </a:lnSpc>
              <a:spcBef>
                <a:spcPts val="0"/>
              </a:spcBef>
              <a:spcAft>
                <a:spcPts val="0"/>
              </a:spcAft>
              <a:buClr>
                <a:schemeClr val="accent2"/>
              </a:buClr>
              <a:buSzPts val="100"/>
              <a:buNone/>
              <a:defRPr sz="100">
                <a:solidFill>
                  <a:schemeClr val="accent2"/>
                </a:solidFill>
              </a:defRPr>
            </a:lvl3pPr>
            <a:lvl4pPr marL="1828800" lvl="3" indent="-228600" algn="l" rtl="0">
              <a:lnSpc>
                <a:spcPct val="120000"/>
              </a:lnSpc>
              <a:spcBef>
                <a:spcPts val="0"/>
              </a:spcBef>
              <a:spcAft>
                <a:spcPts val="0"/>
              </a:spcAft>
              <a:buClr>
                <a:schemeClr val="accent2"/>
              </a:buClr>
              <a:buSzPts val="100"/>
              <a:buNone/>
              <a:defRPr sz="100">
                <a:solidFill>
                  <a:schemeClr val="accent2"/>
                </a:solidFill>
              </a:defRPr>
            </a:lvl4pPr>
            <a:lvl5pPr marL="2286000" lvl="4" indent="-228600" algn="l" rtl="0">
              <a:lnSpc>
                <a:spcPct val="120000"/>
              </a:lnSpc>
              <a:spcBef>
                <a:spcPts val="0"/>
              </a:spcBef>
              <a:spcAft>
                <a:spcPts val="0"/>
              </a:spcAft>
              <a:buClr>
                <a:schemeClr val="accent2"/>
              </a:buClr>
              <a:buSzPts val="100"/>
              <a:buNone/>
              <a:defRPr sz="100">
                <a:solidFill>
                  <a:schemeClr val="accent2"/>
                </a:solidFill>
              </a:defRPr>
            </a:lvl5pPr>
            <a:lvl6pPr marL="2743200" lvl="5" indent="-234950" algn="l" rtl="0">
              <a:lnSpc>
                <a:spcPct val="90000"/>
              </a:lnSpc>
              <a:spcBef>
                <a:spcPts val="500"/>
              </a:spcBef>
              <a:spcAft>
                <a:spcPts val="0"/>
              </a:spcAft>
              <a:buClr>
                <a:schemeClr val="accent2"/>
              </a:buClr>
              <a:buSzPts val="100"/>
              <a:buChar char="•"/>
              <a:defRPr>
                <a:solidFill>
                  <a:schemeClr val="accent2"/>
                </a:solidFill>
              </a:defRPr>
            </a:lvl6pPr>
            <a:lvl7pPr marL="3200400" lvl="6" indent="-234950" algn="l" rtl="0">
              <a:lnSpc>
                <a:spcPct val="90000"/>
              </a:lnSpc>
              <a:spcBef>
                <a:spcPts val="500"/>
              </a:spcBef>
              <a:spcAft>
                <a:spcPts val="0"/>
              </a:spcAft>
              <a:buClr>
                <a:schemeClr val="accent2"/>
              </a:buClr>
              <a:buSzPts val="100"/>
              <a:buChar char="•"/>
              <a:defRPr>
                <a:solidFill>
                  <a:schemeClr val="accent2"/>
                </a:solidFill>
              </a:defRPr>
            </a:lvl7pPr>
            <a:lvl8pPr marL="3657600" lvl="7" indent="-234950" algn="l" rtl="0">
              <a:lnSpc>
                <a:spcPct val="90000"/>
              </a:lnSpc>
              <a:spcBef>
                <a:spcPts val="500"/>
              </a:spcBef>
              <a:spcAft>
                <a:spcPts val="0"/>
              </a:spcAft>
              <a:buClr>
                <a:schemeClr val="accent2"/>
              </a:buClr>
              <a:buSzPts val="100"/>
              <a:buChar char="•"/>
              <a:defRPr>
                <a:solidFill>
                  <a:schemeClr val="accent2"/>
                </a:solidFill>
              </a:defRPr>
            </a:lvl8pPr>
            <a:lvl9pPr marL="4114800" lvl="8" indent="-234950" algn="l" rtl="0">
              <a:lnSpc>
                <a:spcPct val="90000"/>
              </a:lnSpc>
              <a:spcBef>
                <a:spcPts val="500"/>
              </a:spcBef>
              <a:spcAft>
                <a:spcPts val="0"/>
              </a:spcAft>
              <a:buClr>
                <a:schemeClr val="accent2"/>
              </a:buClr>
              <a:buSzPts val="100"/>
              <a:buChar char="•"/>
              <a:defRPr>
                <a:solidFill>
                  <a:schemeClr val="accent2"/>
                </a:solidFill>
              </a:defRPr>
            </a:lvl9pPr>
          </a:lstStyle>
          <a:p>
            <a:endParaRPr/>
          </a:p>
        </p:txBody>
      </p:sp>
      <p:sp>
        <p:nvSpPr>
          <p:cNvPr id="1033" name="Google Shape;1033;p47"/>
          <p:cNvSpPr txBox="1">
            <a:spLocks noGrp="1"/>
          </p:cNvSpPr>
          <p:nvPr>
            <p:ph type="title"/>
          </p:nvPr>
        </p:nvSpPr>
        <p:spPr>
          <a:xfrm>
            <a:off x="600492" y="695326"/>
            <a:ext cx="4884600" cy="4410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lt1"/>
              </a:buClr>
              <a:buSzPts val="3200"/>
              <a:buFont typeface="Didact Gothic"/>
              <a:buNone/>
              <a:defRPr sz="32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slide 4 1">
  <p:cSld name="Picture slide 4_1">
    <p:bg>
      <p:bgPr>
        <a:solidFill>
          <a:schemeClr val="lt1"/>
        </a:solidFill>
        <a:effectLst/>
      </p:bgPr>
    </p:bg>
    <p:spTree>
      <p:nvGrpSpPr>
        <p:cNvPr id="1" name="Shape 1034"/>
        <p:cNvGrpSpPr/>
        <p:nvPr/>
      </p:nvGrpSpPr>
      <p:grpSpPr>
        <a:xfrm>
          <a:off x="0" y="0"/>
          <a:ext cx="0" cy="0"/>
          <a:chOff x="0" y="0"/>
          <a:chExt cx="0" cy="0"/>
        </a:xfrm>
      </p:grpSpPr>
      <p:sp>
        <p:nvSpPr>
          <p:cNvPr id="1035" name="Google Shape;1035;p48"/>
          <p:cNvSpPr>
            <a:spLocks noGrp="1"/>
          </p:cNvSpPr>
          <p:nvPr>
            <p:ph type="pic" idx="2"/>
          </p:nvPr>
        </p:nvSpPr>
        <p:spPr>
          <a:xfrm>
            <a:off x="5484948" y="0"/>
            <a:ext cx="6708300" cy="6858000"/>
          </a:xfrm>
          <a:prstGeom prst="rect">
            <a:avLst/>
          </a:prstGeom>
          <a:solidFill>
            <a:schemeClr val="lt1">
              <a:alpha val="49800"/>
            </a:schemeClr>
          </a:solidFill>
          <a:ln>
            <a:noFill/>
          </a:ln>
        </p:spPr>
      </p:sp>
      <p:sp>
        <p:nvSpPr>
          <p:cNvPr id="1036" name="Google Shape;1036;p48"/>
          <p:cNvSpPr/>
          <p:nvPr/>
        </p:nvSpPr>
        <p:spPr>
          <a:xfrm rot="5400000">
            <a:off x="-380700" y="380700"/>
            <a:ext cx="6858000" cy="6096600"/>
          </a:xfrm>
          <a:prstGeom prst="round2SameRect">
            <a:avLst>
              <a:gd name="adj1" fmla="val 11010"/>
              <a:gd name="adj2" fmla="val 0"/>
            </a:avLst>
          </a:prstGeom>
          <a:solidFill>
            <a:schemeClr val="accent4"/>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200">
              <a:solidFill>
                <a:schemeClr val="dk1"/>
              </a:solidFill>
              <a:latin typeface="Inter"/>
              <a:ea typeface="Inter"/>
              <a:cs typeface="Inter"/>
              <a:sym typeface="Inter"/>
            </a:endParaRPr>
          </a:p>
        </p:txBody>
      </p:sp>
      <p:sp>
        <p:nvSpPr>
          <p:cNvPr id="1037" name="Google Shape;1037;p4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lt1"/>
                </a:solidFill>
                <a:latin typeface="Inter"/>
                <a:ea typeface="Inter"/>
                <a:cs typeface="Inter"/>
                <a:sym typeface="Inter"/>
              </a:defRPr>
            </a:lvl1pPr>
            <a:lvl2pPr marL="0" lvl="1" indent="0" algn="l" rtl="0">
              <a:spcBef>
                <a:spcPts val="0"/>
              </a:spcBef>
              <a:buNone/>
              <a:defRPr sz="800" b="0">
                <a:solidFill>
                  <a:schemeClr val="lt1"/>
                </a:solidFill>
                <a:latin typeface="Inter"/>
                <a:ea typeface="Inter"/>
                <a:cs typeface="Inter"/>
                <a:sym typeface="Inter"/>
              </a:defRPr>
            </a:lvl2pPr>
            <a:lvl3pPr marL="0" lvl="2" indent="0" algn="l" rtl="0">
              <a:spcBef>
                <a:spcPts val="0"/>
              </a:spcBef>
              <a:buNone/>
              <a:defRPr sz="800" b="0">
                <a:solidFill>
                  <a:schemeClr val="lt1"/>
                </a:solidFill>
                <a:latin typeface="Inter"/>
                <a:ea typeface="Inter"/>
                <a:cs typeface="Inter"/>
                <a:sym typeface="Inter"/>
              </a:defRPr>
            </a:lvl3pPr>
            <a:lvl4pPr marL="0" lvl="3" indent="0" algn="l" rtl="0">
              <a:spcBef>
                <a:spcPts val="0"/>
              </a:spcBef>
              <a:buNone/>
              <a:defRPr sz="800" b="0">
                <a:solidFill>
                  <a:schemeClr val="lt1"/>
                </a:solidFill>
                <a:latin typeface="Inter"/>
                <a:ea typeface="Inter"/>
                <a:cs typeface="Inter"/>
                <a:sym typeface="Inter"/>
              </a:defRPr>
            </a:lvl4pPr>
            <a:lvl5pPr marL="0" lvl="4" indent="0" algn="l" rtl="0">
              <a:spcBef>
                <a:spcPts val="0"/>
              </a:spcBef>
              <a:buNone/>
              <a:defRPr sz="800" b="0">
                <a:solidFill>
                  <a:schemeClr val="lt1"/>
                </a:solidFill>
                <a:latin typeface="Inter"/>
                <a:ea typeface="Inter"/>
                <a:cs typeface="Inter"/>
                <a:sym typeface="Inter"/>
              </a:defRPr>
            </a:lvl5pPr>
            <a:lvl6pPr marL="0" lvl="5" indent="0" algn="l" rtl="0">
              <a:spcBef>
                <a:spcPts val="0"/>
              </a:spcBef>
              <a:buNone/>
              <a:defRPr sz="800" b="0">
                <a:solidFill>
                  <a:schemeClr val="lt1"/>
                </a:solidFill>
                <a:latin typeface="Inter"/>
                <a:ea typeface="Inter"/>
                <a:cs typeface="Inter"/>
                <a:sym typeface="Inter"/>
              </a:defRPr>
            </a:lvl6pPr>
            <a:lvl7pPr marL="0" lvl="6" indent="0" algn="l" rtl="0">
              <a:spcBef>
                <a:spcPts val="0"/>
              </a:spcBef>
              <a:buNone/>
              <a:defRPr sz="800" b="0">
                <a:solidFill>
                  <a:schemeClr val="lt1"/>
                </a:solidFill>
                <a:latin typeface="Inter"/>
                <a:ea typeface="Inter"/>
                <a:cs typeface="Inter"/>
                <a:sym typeface="Inter"/>
              </a:defRPr>
            </a:lvl7pPr>
            <a:lvl8pPr marL="0" lvl="7" indent="0" algn="l" rtl="0">
              <a:spcBef>
                <a:spcPts val="0"/>
              </a:spcBef>
              <a:buNone/>
              <a:defRPr sz="800" b="0">
                <a:solidFill>
                  <a:schemeClr val="lt1"/>
                </a:solidFill>
                <a:latin typeface="Inter"/>
                <a:ea typeface="Inter"/>
                <a:cs typeface="Inter"/>
                <a:sym typeface="Inter"/>
              </a:defRPr>
            </a:lvl8pPr>
            <a:lvl9pPr marL="0" lvl="8" indent="0" algn="l" rtl="0">
              <a:spcBef>
                <a:spcPts val="0"/>
              </a:spcBef>
              <a:buNone/>
              <a:defRPr sz="800" b="0">
                <a:solidFill>
                  <a:schemeClr val="lt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38" name="Google Shape;1038;p48"/>
          <p:cNvSpPr>
            <a:spLocks noGrp="1"/>
          </p:cNvSpPr>
          <p:nvPr>
            <p:ph type="body" idx="1"/>
          </p:nvPr>
        </p:nvSpPr>
        <p:spPr>
          <a:xfrm rot="5400000">
            <a:off x="1986450" y="2747852"/>
            <a:ext cx="6858000" cy="1362300"/>
          </a:xfrm>
          <a:prstGeom prst="round2SameRect">
            <a:avLst>
              <a:gd name="adj1" fmla="val 50000"/>
              <a:gd name="adj2" fmla="val 0"/>
            </a:avLst>
          </a:prstGeom>
          <a:solidFill>
            <a:schemeClr val="accent4"/>
          </a:solidFill>
          <a:ln w="9525" cap="flat" cmpd="sng">
            <a:solidFill>
              <a:schemeClr val="accent2">
                <a:alpha val="0"/>
              </a:schemeClr>
            </a:solidFill>
            <a:prstDash val="solid"/>
            <a:round/>
            <a:headEnd type="none" w="sm" len="sm"/>
            <a:tailEnd type="none" w="sm" len="sm"/>
          </a:ln>
        </p:spPr>
        <p:txBody>
          <a:bodyPr spcFirstLastPara="1" wrap="square" lIns="0" tIns="0" rIns="0" bIns="0" anchor="t" anchorCtr="0">
            <a:noAutofit/>
          </a:bodyPr>
          <a:lstStyle>
            <a:lvl1pPr marL="457200" lvl="0" indent="-228600" algn="l" rtl="0">
              <a:lnSpc>
                <a:spcPct val="90000"/>
              </a:lnSpc>
              <a:spcBef>
                <a:spcPts val="0"/>
              </a:spcBef>
              <a:spcAft>
                <a:spcPts val="0"/>
              </a:spcAft>
              <a:buClr>
                <a:schemeClr val="accent2"/>
              </a:buClr>
              <a:buSzPts val="100"/>
              <a:buNone/>
              <a:defRPr sz="100">
                <a:solidFill>
                  <a:schemeClr val="accent2"/>
                </a:solidFill>
                <a:latin typeface="Inter"/>
                <a:ea typeface="Inter"/>
                <a:cs typeface="Inter"/>
                <a:sym typeface="Inter"/>
              </a:defRPr>
            </a:lvl1pPr>
            <a:lvl2pPr marL="914400" lvl="1" indent="-228600" algn="l" rtl="0">
              <a:lnSpc>
                <a:spcPct val="120000"/>
              </a:lnSpc>
              <a:spcBef>
                <a:spcPts val="0"/>
              </a:spcBef>
              <a:spcAft>
                <a:spcPts val="0"/>
              </a:spcAft>
              <a:buClr>
                <a:schemeClr val="accent2"/>
              </a:buClr>
              <a:buSzPts val="100"/>
              <a:buNone/>
              <a:defRPr sz="100">
                <a:solidFill>
                  <a:schemeClr val="accent2"/>
                </a:solidFill>
              </a:defRPr>
            </a:lvl2pPr>
            <a:lvl3pPr marL="1371600" lvl="2" indent="-228600" algn="l" rtl="0">
              <a:lnSpc>
                <a:spcPct val="120000"/>
              </a:lnSpc>
              <a:spcBef>
                <a:spcPts val="0"/>
              </a:spcBef>
              <a:spcAft>
                <a:spcPts val="0"/>
              </a:spcAft>
              <a:buClr>
                <a:schemeClr val="accent2"/>
              </a:buClr>
              <a:buSzPts val="100"/>
              <a:buNone/>
              <a:defRPr sz="100">
                <a:solidFill>
                  <a:schemeClr val="accent2"/>
                </a:solidFill>
              </a:defRPr>
            </a:lvl3pPr>
            <a:lvl4pPr marL="1828800" lvl="3" indent="-228600" algn="l" rtl="0">
              <a:lnSpc>
                <a:spcPct val="120000"/>
              </a:lnSpc>
              <a:spcBef>
                <a:spcPts val="0"/>
              </a:spcBef>
              <a:spcAft>
                <a:spcPts val="0"/>
              </a:spcAft>
              <a:buClr>
                <a:schemeClr val="accent2"/>
              </a:buClr>
              <a:buSzPts val="100"/>
              <a:buNone/>
              <a:defRPr sz="100">
                <a:solidFill>
                  <a:schemeClr val="accent2"/>
                </a:solidFill>
              </a:defRPr>
            </a:lvl4pPr>
            <a:lvl5pPr marL="2286000" lvl="4" indent="-228600" algn="l" rtl="0">
              <a:lnSpc>
                <a:spcPct val="120000"/>
              </a:lnSpc>
              <a:spcBef>
                <a:spcPts val="0"/>
              </a:spcBef>
              <a:spcAft>
                <a:spcPts val="0"/>
              </a:spcAft>
              <a:buClr>
                <a:schemeClr val="accent2"/>
              </a:buClr>
              <a:buSzPts val="100"/>
              <a:buNone/>
              <a:defRPr sz="100">
                <a:solidFill>
                  <a:schemeClr val="accent2"/>
                </a:solidFill>
              </a:defRPr>
            </a:lvl5pPr>
            <a:lvl6pPr marL="2743200" lvl="5" indent="-234950" algn="l" rtl="0">
              <a:lnSpc>
                <a:spcPct val="90000"/>
              </a:lnSpc>
              <a:spcBef>
                <a:spcPts val="500"/>
              </a:spcBef>
              <a:spcAft>
                <a:spcPts val="0"/>
              </a:spcAft>
              <a:buClr>
                <a:schemeClr val="accent2"/>
              </a:buClr>
              <a:buSzPts val="100"/>
              <a:buChar char="•"/>
              <a:defRPr>
                <a:solidFill>
                  <a:schemeClr val="accent2"/>
                </a:solidFill>
              </a:defRPr>
            </a:lvl6pPr>
            <a:lvl7pPr marL="3200400" lvl="6" indent="-234950" algn="l" rtl="0">
              <a:lnSpc>
                <a:spcPct val="90000"/>
              </a:lnSpc>
              <a:spcBef>
                <a:spcPts val="500"/>
              </a:spcBef>
              <a:spcAft>
                <a:spcPts val="0"/>
              </a:spcAft>
              <a:buClr>
                <a:schemeClr val="accent2"/>
              </a:buClr>
              <a:buSzPts val="100"/>
              <a:buChar char="•"/>
              <a:defRPr>
                <a:solidFill>
                  <a:schemeClr val="accent2"/>
                </a:solidFill>
              </a:defRPr>
            </a:lvl7pPr>
            <a:lvl8pPr marL="3657600" lvl="7" indent="-234950" algn="l" rtl="0">
              <a:lnSpc>
                <a:spcPct val="90000"/>
              </a:lnSpc>
              <a:spcBef>
                <a:spcPts val="500"/>
              </a:spcBef>
              <a:spcAft>
                <a:spcPts val="0"/>
              </a:spcAft>
              <a:buClr>
                <a:schemeClr val="accent2"/>
              </a:buClr>
              <a:buSzPts val="100"/>
              <a:buChar char="•"/>
              <a:defRPr>
                <a:solidFill>
                  <a:schemeClr val="accent2"/>
                </a:solidFill>
              </a:defRPr>
            </a:lvl8pPr>
            <a:lvl9pPr marL="4114800" lvl="8" indent="-234950" algn="l" rtl="0">
              <a:lnSpc>
                <a:spcPct val="90000"/>
              </a:lnSpc>
              <a:spcBef>
                <a:spcPts val="500"/>
              </a:spcBef>
              <a:spcAft>
                <a:spcPts val="0"/>
              </a:spcAft>
              <a:buClr>
                <a:schemeClr val="accent2"/>
              </a:buClr>
              <a:buSzPts val="100"/>
              <a:buChar char="•"/>
              <a:defRPr>
                <a:solidFill>
                  <a:schemeClr val="accent2"/>
                </a:solidFill>
              </a:defRPr>
            </a:lvl9pPr>
          </a:lstStyle>
          <a:p>
            <a:endParaRPr/>
          </a:p>
        </p:txBody>
      </p:sp>
      <p:sp>
        <p:nvSpPr>
          <p:cNvPr id="1039" name="Google Shape;1039;p48"/>
          <p:cNvSpPr txBox="1">
            <a:spLocks noGrp="1"/>
          </p:cNvSpPr>
          <p:nvPr>
            <p:ph type="title"/>
          </p:nvPr>
        </p:nvSpPr>
        <p:spPr>
          <a:xfrm>
            <a:off x="600492" y="695326"/>
            <a:ext cx="4884600" cy="4410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lt1"/>
              </a:buClr>
              <a:buSzPts val="3200"/>
              <a:buFont typeface="Didact Gothic"/>
              <a:buNone/>
              <a:defRPr sz="32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icture slide 5">
  <p:cSld name="Picture slide 5">
    <p:bg>
      <p:bgPr>
        <a:solidFill>
          <a:schemeClr val="lt1"/>
        </a:solidFill>
        <a:effectLst/>
      </p:bgPr>
    </p:bg>
    <p:spTree>
      <p:nvGrpSpPr>
        <p:cNvPr id="1" name="Shape 1040"/>
        <p:cNvGrpSpPr/>
        <p:nvPr/>
      </p:nvGrpSpPr>
      <p:grpSpPr>
        <a:xfrm>
          <a:off x="0" y="0"/>
          <a:ext cx="0" cy="0"/>
          <a:chOff x="0" y="0"/>
          <a:chExt cx="0" cy="0"/>
        </a:xfrm>
      </p:grpSpPr>
      <p:sp>
        <p:nvSpPr>
          <p:cNvPr id="1041" name="Google Shape;1041;p49"/>
          <p:cNvSpPr>
            <a:spLocks noGrp="1"/>
          </p:cNvSpPr>
          <p:nvPr>
            <p:ph type="pic" idx="2"/>
          </p:nvPr>
        </p:nvSpPr>
        <p:spPr>
          <a:xfrm>
            <a:off x="6096600" y="0"/>
            <a:ext cx="6096600" cy="6858000"/>
          </a:xfrm>
          <a:prstGeom prst="rect">
            <a:avLst/>
          </a:prstGeom>
          <a:solidFill>
            <a:schemeClr val="lt1">
              <a:alpha val="49800"/>
            </a:schemeClr>
          </a:solidFill>
          <a:ln>
            <a:noFill/>
          </a:ln>
        </p:spPr>
      </p:sp>
      <p:sp>
        <p:nvSpPr>
          <p:cNvPr id="1042" name="Google Shape;1042;p49"/>
          <p:cNvSpPr/>
          <p:nvPr/>
        </p:nvSpPr>
        <p:spPr>
          <a:xfrm rot="5400000">
            <a:off x="-380700" y="380700"/>
            <a:ext cx="6858000" cy="6096600"/>
          </a:xfrm>
          <a:prstGeom prst="round2SameRect">
            <a:avLst>
              <a:gd name="adj1" fmla="val 0"/>
              <a:gd name="adj2" fmla="val 0"/>
            </a:avLst>
          </a:prstGeom>
          <a:solidFill>
            <a:schemeClr val="accent6"/>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200">
              <a:solidFill>
                <a:schemeClr val="dk1"/>
              </a:solidFill>
              <a:latin typeface="Inter"/>
              <a:ea typeface="Inter"/>
              <a:cs typeface="Inter"/>
              <a:sym typeface="Inter"/>
            </a:endParaRPr>
          </a:p>
        </p:txBody>
      </p:sp>
      <p:sp>
        <p:nvSpPr>
          <p:cNvPr id="1043" name="Google Shape;1043;p4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44" name="Google Shape;1044;p49"/>
          <p:cNvSpPr txBox="1">
            <a:spLocks noGrp="1"/>
          </p:cNvSpPr>
          <p:nvPr>
            <p:ph type="title"/>
          </p:nvPr>
        </p:nvSpPr>
        <p:spPr>
          <a:xfrm>
            <a:off x="600492" y="695326"/>
            <a:ext cx="4884600" cy="4410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3200"/>
              <a:buFont typeface="Didact Gothic"/>
              <a:buNone/>
              <a:defRPr sz="32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slide 6">
  <p:cSld name="Picture slide 6">
    <p:bg>
      <p:bgPr>
        <a:solidFill>
          <a:schemeClr val="dk2"/>
        </a:solidFill>
        <a:effectLst/>
      </p:bgPr>
    </p:bg>
    <p:spTree>
      <p:nvGrpSpPr>
        <p:cNvPr id="1" name="Shape 1045"/>
        <p:cNvGrpSpPr/>
        <p:nvPr/>
      </p:nvGrpSpPr>
      <p:grpSpPr>
        <a:xfrm>
          <a:off x="0" y="0"/>
          <a:ext cx="0" cy="0"/>
          <a:chOff x="0" y="0"/>
          <a:chExt cx="0" cy="0"/>
        </a:xfrm>
      </p:grpSpPr>
      <p:sp>
        <p:nvSpPr>
          <p:cNvPr id="1046" name="Google Shape;1046;p50"/>
          <p:cNvSpPr>
            <a:spLocks noGrp="1"/>
          </p:cNvSpPr>
          <p:nvPr>
            <p:ph type="pic" idx="2"/>
          </p:nvPr>
        </p:nvSpPr>
        <p:spPr>
          <a:xfrm>
            <a:off x="6936474" y="765175"/>
            <a:ext cx="3589500" cy="5327700"/>
          </a:xfrm>
          <a:prstGeom prst="rect">
            <a:avLst/>
          </a:prstGeom>
          <a:solidFill>
            <a:schemeClr val="lt1">
              <a:alpha val="49800"/>
            </a:schemeClr>
          </a:solidFill>
          <a:ln>
            <a:noFill/>
          </a:ln>
        </p:spPr>
      </p:sp>
      <p:sp>
        <p:nvSpPr>
          <p:cNvPr id="1047" name="Google Shape;1047;p5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48" name="Google Shape;1048;p50"/>
          <p:cNvSpPr txBox="1">
            <a:spLocks noGrp="1"/>
          </p:cNvSpPr>
          <p:nvPr>
            <p:ph type="title"/>
          </p:nvPr>
        </p:nvSpPr>
        <p:spPr>
          <a:xfrm>
            <a:off x="839869" y="1543050"/>
            <a:ext cx="5256600" cy="447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dk1"/>
              </a:buClr>
              <a:buSzPts val="3200"/>
              <a:buFont typeface="Didact Gothic"/>
              <a:buNone/>
              <a:defRPr sz="32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1049" name="Google Shape;1049;p50"/>
          <p:cNvGrpSpPr/>
          <p:nvPr/>
        </p:nvGrpSpPr>
        <p:grpSpPr>
          <a:xfrm>
            <a:off x="11648099" y="272519"/>
            <a:ext cx="245452" cy="242128"/>
            <a:chOff x="266542" y="6326171"/>
            <a:chExt cx="245428" cy="242128"/>
          </a:xfrm>
        </p:grpSpPr>
        <p:sp>
          <p:nvSpPr>
            <p:cNvPr id="1050" name="Google Shape;1050;p5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51" name="Google Shape;1051;p5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52" name="Google Shape;1052;p5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53" name="Google Shape;1053;p5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54" name="Google Shape;1054;p5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55" name="Google Shape;1055;p5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1056" name="Google Shape;1056;p5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1057" name="Google Shape;1057;p50"/>
          <p:cNvSpPr txBox="1">
            <a:spLocks noGrp="1"/>
          </p:cNvSpPr>
          <p:nvPr>
            <p:ph type="body" idx="1"/>
          </p:nvPr>
        </p:nvSpPr>
        <p:spPr>
          <a:xfrm>
            <a:off x="839875" y="2390775"/>
            <a:ext cx="5256600" cy="3702000"/>
          </a:xfrm>
          <a:prstGeom prst="rect">
            <a:avLst/>
          </a:prstGeom>
        </p:spPr>
        <p:txBody>
          <a:bodyPr spcFirstLastPara="1" wrap="square" lIns="0" tIns="0" rIns="0" bIns="0" anchor="t" anchorCtr="0">
            <a:noAutofit/>
          </a:bodyPr>
          <a:lstStyle>
            <a:lvl1pPr marL="457200" lvl="0" indent="-317500" rtl="0">
              <a:lnSpc>
                <a:spcPct val="140000"/>
              </a:lnSpc>
              <a:spcBef>
                <a:spcPts val="0"/>
              </a:spcBef>
              <a:spcAft>
                <a:spcPts val="0"/>
              </a:spcAft>
              <a:buSzPts val="1400"/>
              <a:buChar char="→"/>
              <a:defRPr sz="1400"/>
            </a:lvl1pPr>
            <a:lvl2pPr marL="914400" lvl="1" indent="-317500" rtl="0">
              <a:lnSpc>
                <a:spcPct val="140000"/>
              </a:lnSpc>
              <a:spcBef>
                <a:spcPts val="0"/>
              </a:spcBef>
              <a:spcAft>
                <a:spcPts val="0"/>
              </a:spcAft>
              <a:buSzPts val="1400"/>
              <a:buChar char="→"/>
              <a:defRPr sz="1400"/>
            </a:lvl2pPr>
            <a:lvl3pPr marL="1371600" lvl="2" indent="-317500" rtl="0">
              <a:lnSpc>
                <a:spcPct val="140000"/>
              </a:lnSpc>
              <a:spcBef>
                <a:spcPts val="0"/>
              </a:spcBef>
              <a:spcAft>
                <a:spcPts val="0"/>
              </a:spcAft>
              <a:buSzPts val="1400"/>
              <a:buChar char="→"/>
              <a:defRPr sz="1400"/>
            </a:lvl3pPr>
            <a:lvl4pPr marL="1828800" lvl="3" indent="-317500" rtl="0">
              <a:lnSpc>
                <a:spcPct val="140000"/>
              </a:lnSpc>
              <a:spcBef>
                <a:spcPts val="0"/>
              </a:spcBef>
              <a:spcAft>
                <a:spcPts val="0"/>
              </a:spcAft>
              <a:buSzPts val="1400"/>
              <a:buChar char="→"/>
              <a:defRPr sz="1400"/>
            </a:lvl4pPr>
            <a:lvl5pPr marL="2286000" lvl="4" indent="-317500" rtl="0">
              <a:lnSpc>
                <a:spcPct val="140000"/>
              </a:lnSpc>
              <a:spcBef>
                <a:spcPts val="0"/>
              </a:spcBef>
              <a:spcAft>
                <a:spcPts val="0"/>
              </a:spcAft>
              <a:buSzPts val="1400"/>
              <a:buChar char="→"/>
              <a:defRPr sz="1400"/>
            </a:lvl5pPr>
            <a:lvl6pPr marL="2743200" lvl="5" indent="-254000" rtl="0">
              <a:lnSpc>
                <a:spcPct val="140000"/>
              </a:lnSpc>
              <a:spcBef>
                <a:spcPts val="0"/>
              </a:spcBef>
              <a:spcAft>
                <a:spcPts val="0"/>
              </a:spcAft>
              <a:buSzPts val="400"/>
              <a:buChar char="•"/>
              <a:defRPr sz="400"/>
            </a:lvl6pPr>
            <a:lvl7pPr marL="3200400" lvl="6" indent="-254000" rtl="0">
              <a:lnSpc>
                <a:spcPct val="140000"/>
              </a:lnSpc>
              <a:spcBef>
                <a:spcPts val="0"/>
              </a:spcBef>
              <a:spcAft>
                <a:spcPts val="0"/>
              </a:spcAft>
              <a:buSzPts val="400"/>
              <a:buChar char="•"/>
              <a:defRPr sz="400"/>
            </a:lvl7pPr>
            <a:lvl8pPr marL="3657600" lvl="7" indent="-254000" rtl="0">
              <a:lnSpc>
                <a:spcPct val="140000"/>
              </a:lnSpc>
              <a:spcBef>
                <a:spcPts val="0"/>
              </a:spcBef>
              <a:spcAft>
                <a:spcPts val="0"/>
              </a:spcAft>
              <a:buSzPts val="400"/>
              <a:buChar char="•"/>
              <a:defRPr sz="400"/>
            </a:lvl8pPr>
            <a:lvl9pPr marL="4114800" lvl="8" indent="-254000" rtl="0">
              <a:lnSpc>
                <a:spcPct val="140000"/>
              </a:lnSpc>
              <a:spcBef>
                <a:spcPts val="0"/>
              </a:spcBef>
              <a:spcAft>
                <a:spcPts val="0"/>
              </a:spcAft>
              <a:buSzPts val="400"/>
              <a:buChar char="•"/>
              <a:defRPr sz="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lanning">
  <p:cSld name="Planning">
    <p:bg>
      <p:bgPr>
        <a:solidFill>
          <a:schemeClr val="dk2"/>
        </a:solidFill>
        <a:effectLst/>
      </p:bgPr>
    </p:bg>
    <p:spTree>
      <p:nvGrpSpPr>
        <p:cNvPr id="1" name="Shape 1058"/>
        <p:cNvGrpSpPr/>
        <p:nvPr/>
      </p:nvGrpSpPr>
      <p:grpSpPr>
        <a:xfrm>
          <a:off x="0" y="0"/>
          <a:ext cx="0" cy="0"/>
          <a:chOff x="0" y="0"/>
          <a:chExt cx="0" cy="0"/>
        </a:xfrm>
      </p:grpSpPr>
      <p:sp>
        <p:nvSpPr>
          <p:cNvPr id="1059" name="Google Shape;1059;p51"/>
          <p:cNvSpPr>
            <a:spLocks noGrp="1"/>
          </p:cNvSpPr>
          <p:nvPr>
            <p:ph type="body" idx="1"/>
          </p:nvPr>
        </p:nvSpPr>
        <p:spPr>
          <a:xfrm>
            <a:off x="4414038" y="5579356"/>
            <a:ext cx="5926200" cy="438000"/>
          </a:xfrm>
          <a:prstGeom prst="roundRect">
            <a:avLst>
              <a:gd name="adj" fmla="val 15065"/>
            </a:avLst>
          </a:prstGeom>
          <a:solidFill>
            <a:schemeClr val="accent5"/>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accent5"/>
              </a:buClr>
              <a:buSzPts val="1600"/>
              <a:buNone/>
              <a:defRPr sz="1600">
                <a:solidFill>
                  <a:schemeClr val="accent5"/>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60" name="Google Shape;1060;p51"/>
          <p:cNvSpPr>
            <a:spLocks noGrp="1"/>
          </p:cNvSpPr>
          <p:nvPr>
            <p:ph type="body" idx="2"/>
          </p:nvPr>
        </p:nvSpPr>
        <p:spPr>
          <a:xfrm>
            <a:off x="1571986" y="4064721"/>
            <a:ext cx="10321200" cy="364200"/>
          </a:xfrm>
          <a:prstGeom prst="roundRect">
            <a:avLst>
              <a:gd name="adj" fmla="val 14995"/>
            </a:avLst>
          </a:prstGeom>
          <a:solidFill>
            <a:schemeClr val="accent3"/>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accent3"/>
              </a:buClr>
              <a:buSzPts val="1600"/>
              <a:buNone/>
              <a:defRPr sz="1600">
                <a:solidFill>
                  <a:schemeClr val="accent3"/>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61" name="Google Shape;1061;p51"/>
          <p:cNvSpPr>
            <a:spLocks noGrp="1"/>
          </p:cNvSpPr>
          <p:nvPr>
            <p:ph type="body" idx="3"/>
          </p:nvPr>
        </p:nvSpPr>
        <p:spPr>
          <a:xfrm>
            <a:off x="298762" y="4650196"/>
            <a:ext cx="11594400" cy="707700"/>
          </a:xfrm>
          <a:prstGeom prst="roundRect">
            <a:avLst>
              <a:gd name="adj" fmla="val 7818"/>
            </a:avLst>
          </a:prstGeom>
          <a:solidFill>
            <a:schemeClr val="accen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accent1"/>
              </a:buClr>
              <a:buSzPts val="1600"/>
              <a:buNone/>
              <a:defRPr sz="1600">
                <a:solidFill>
                  <a:schemeClr val="accent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62" name="Google Shape;1062;p51"/>
          <p:cNvSpPr>
            <a:spLocks noGrp="1"/>
          </p:cNvSpPr>
          <p:nvPr>
            <p:ph type="body" idx="4"/>
          </p:nvPr>
        </p:nvSpPr>
        <p:spPr>
          <a:xfrm>
            <a:off x="1571986" y="3268299"/>
            <a:ext cx="10321200" cy="575100"/>
          </a:xfrm>
          <a:prstGeom prst="roundRect">
            <a:avLst>
              <a:gd name="adj" fmla="val 9618"/>
            </a:avLst>
          </a:prstGeom>
          <a:solidFill>
            <a:schemeClr val="accent4"/>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accent4"/>
              </a:buClr>
              <a:buSzPts val="1600"/>
              <a:buNone/>
              <a:defRPr sz="1600">
                <a:solidFill>
                  <a:schemeClr val="accent4"/>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63" name="Google Shape;1063;p51"/>
          <p:cNvSpPr>
            <a:spLocks noGrp="1"/>
          </p:cNvSpPr>
          <p:nvPr>
            <p:ph type="body" idx="5"/>
          </p:nvPr>
        </p:nvSpPr>
        <p:spPr>
          <a:xfrm>
            <a:off x="1133867" y="2734745"/>
            <a:ext cx="10759200" cy="312300"/>
          </a:xfrm>
          <a:prstGeom prst="roundRect">
            <a:avLst>
              <a:gd name="adj" fmla="val 17347"/>
            </a:avLst>
          </a:prstGeom>
          <a:solidFill>
            <a:schemeClr val="accent6"/>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accent6"/>
              </a:buClr>
              <a:buSzPts val="1600"/>
              <a:buNone/>
              <a:defRPr sz="1600">
                <a:solidFill>
                  <a:schemeClr val="accent6"/>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64" name="Google Shape;1064;p51"/>
          <p:cNvSpPr>
            <a:spLocks noGrp="1"/>
          </p:cNvSpPr>
          <p:nvPr>
            <p:ph type="body" idx="6"/>
          </p:nvPr>
        </p:nvSpPr>
        <p:spPr>
          <a:xfrm>
            <a:off x="298761" y="2201191"/>
            <a:ext cx="11594400" cy="312300"/>
          </a:xfrm>
          <a:prstGeom prst="roundRect">
            <a:avLst>
              <a:gd name="adj" fmla="val 17347"/>
            </a:avLst>
          </a:prstGeom>
          <a:solidFill>
            <a:schemeClr val="accent2"/>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accent2"/>
              </a:buClr>
              <a:buSzPts val="1600"/>
              <a:buNone/>
              <a:defRPr sz="1600">
                <a:solidFill>
                  <a:schemeClr val="accent2"/>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65" name="Google Shape;1065;p51"/>
          <p:cNvSpPr>
            <a:spLocks noGrp="1"/>
          </p:cNvSpPr>
          <p:nvPr>
            <p:ph type="body" idx="7"/>
          </p:nvPr>
        </p:nvSpPr>
        <p:spPr>
          <a:xfrm>
            <a:off x="298761" y="1388683"/>
            <a:ext cx="11594400" cy="593100"/>
          </a:xfrm>
          <a:prstGeom prst="roundRect">
            <a:avLst>
              <a:gd name="adj" fmla="val 12635"/>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0"/>
              </a:spcBef>
              <a:spcAft>
                <a:spcPts val="0"/>
              </a:spcAft>
              <a:buClr>
                <a:schemeClr val="lt1"/>
              </a:buClr>
              <a:buSzPts val="1600"/>
              <a:buNone/>
              <a:defRPr sz="1600">
                <a:solidFill>
                  <a:schemeClr val="lt1"/>
                </a:solidFill>
                <a:latin typeface="Didact Gothic"/>
                <a:ea typeface="Didact Gothic"/>
                <a:cs typeface="Didact Gothic"/>
                <a:sym typeface="Didact Gothic"/>
              </a:defRPr>
            </a:lvl1pPr>
            <a:lvl2pPr marL="914400" lvl="1" indent="-228600" algn="l" rtl="0">
              <a:lnSpc>
                <a:spcPct val="120000"/>
              </a:lnSpc>
              <a:spcBef>
                <a:spcPts val="0"/>
              </a:spcBef>
              <a:spcAft>
                <a:spcPts val="0"/>
              </a:spcAft>
              <a:buClr>
                <a:schemeClr val="dk1"/>
              </a:buClr>
              <a:buSzPts val="900"/>
              <a:buNone/>
              <a:defRPr sz="900">
                <a:solidFill>
                  <a:schemeClr val="dk1"/>
                </a:solidFill>
              </a:defRPr>
            </a:lvl2pPr>
            <a:lvl3pPr marL="1371600" lvl="2" indent="-228600" algn="l" rtl="0">
              <a:lnSpc>
                <a:spcPct val="120000"/>
              </a:lnSpc>
              <a:spcBef>
                <a:spcPts val="0"/>
              </a:spcBef>
              <a:spcAft>
                <a:spcPts val="0"/>
              </a:spcAft>
              <a:buClr>
                <a:schemeClr val="dk1"/>
              </a:buClr>
              <a:buSzPts val="800"/>
              <a:buNone/>
              <a:defRPr sz="800">
                <a:solidFill>
                  <a:schemeClr val="dk1"/>
                </a:solidFill>
              </a:defRPr>
            </a:lvl3pPr>
            <a:lvl4pPr marL="1828800" lvl="3" indent="-228600" algn="l" rtl="0">
              <a:lnSpc>
                <a:spcPct val="120000"/>
              </a:lnSpc>
              <a:spcBef>
                <a:spcPts val="0"/>
              </a:spcBef>
              <a:spcAft>
                <a:spcPts val="0"/>
              </a:spcAft>
              <a:buClr>
                <a:schemeClr val="dk1"/>
              </a:buClr>
              <a:buSzPts val="700"/>
              <a:buNone/>
              <a:defRPr sz="700">
                <a:solidFill>
                  <a:schemeClr val="dk1"/>
                </a:solidFill>
              </a:defRPr>
            </a:lvl4pPr>
            <a:lvl5pPr marL="2286000" lvl="4" indent="-228600" algn="l" rtl="0">
              <a:lnSpc>
                <a:spcPct val="120000"/>
              </a:lnSpc>
              <a:spcBef>
                <a:spcPts val="0"/>
              </a:spcBef>
              <a:spcAft>
                <a:spcPts val="0"/>
              </a:spcAft>
              <a:buClr>
                <a:schemeClr val="dk1"/>
              </a:buClr>
              <a:buSzPts val="700"/>
              <a:buNone/>
              <a:defRPr sz="7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66" name="Google Shape;1066;p5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067" name="Google Shape;1067;p51"/>
          <p:cNvSpPr txBox="1">
            <a:spLocks noGrp="1"/>
          </p:cNvSpPr>
          <p:nvPr>
            <p:ph type="title"/>
          </p:nvPr>
        </p:nvSpPr>
        <p:spPr>
          <a:xfrm>
            <a:off x="281015" y="646770"/>
            <a:ext cx="11612400" cy="340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68" name="Google Shape;1068;p51"/>
          <p:cNvSpPr txBox="1">
            <a:spLocks noGrp="1"/>
          </p:cNvSpPr>
          <p:nvPr>
            <p:ph type="body" idx="8"/>
          </p:nvPr>
        </p:nvSpPr>
        <p:spPr>
          <a:xfrm>
            <a:off x="637732" y="1182237"/>
            <a:ext cx="1241400" cy="1491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1200"/>
              <a:buFont typeface="Inter"/>
              <a:buNone/>
              <a:defRPr sz="1200" b="1"/>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69" name="Google Shape;1069;p51"/>
          <p:cNvSpPr txBox="1">
            <a:spLocks noGrp="1"/>
          </p:cNvSpPr>
          <p:nvPr>
            <p:ph type="body" idx="9"/>
          </p:nvPr>
        </p:nvSpPr>
        <p:spPr>
          <a:xfrm>
            <a:off x="2485627" y="1182237"/>
            <a:ext cx="1241400" cy="1491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1200"/>
              <a:buFont typeface="Inter"/>
              <a:buNone/>
              <a:defRPr sz="1200" b="1"/>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70" name="Google Shape;1070;p51"/>
          <p:cNvSpPr txBox="1">
            <a:spLocks noGrp="1"/>
          </p:cNvSpPr>
          <p:nvPr>
            <p:ph type="body" idx="13"/>
          </p:nvPr>
        </p:nvSpPr>
        <p:spPr>
          <a:xfrm>
            <a:off x="5471541" y="1182237"/>
            <a:ext cx="1241400" cy="1491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1200"/>
              <a:buFont typeface="Inter"/>
              <a:buNone/>
              <a:defRPr sz="1200" b="1"/>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71" name="Google Shape;1071;p51"/>
          <p:cNvSpPr txBox="1">
            <a:spLocks noGrp="1"/>
          </p:cNvSpPr>
          <p:nvPr>
            <p:ph type="body" idx="14"/>
          </p:nvPr>
        </p:nvSpPr>
        <p:spPr>
          <a:xfrm>
            <a:off x="9243202" y="1182237"/>
            <a:ext cx="1241400" cy="1491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1200"/>
              <a:buFont typeface="Inter"/>
              <a:buNone/>
              <a:defRPr sz="1200" b="1"/>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72" name="Google Shape;1072;p51"/>
          <p:cNvSpPr txBox="1">
            <a:spLocks noGrp="1"/>
          </p:cNvSpPr>
          <p:nvPr>
            <p:ph type="body" idx="15"/>
          </p:nvPr>
        </p:nvSpPr>
        <p:spPr>
          <a:xfrm>
            <a:off x="438353"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73" name="Google Shape;1073;p51"/>
          <p:cNvSpPr txBox="1">
            <a:spLocks noGrp="1"/>
          </p:cNvSpPr>
          <p:nvPr>
            <p:ph type="body" idx="16"/>
          </p:nvPr>
        </p:nvSpPr>
        <p:spPr>
          <a:xfrm>
            <a:off x="818615"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74" name="Google Shape;1074;p51"/>
          <p:cNvSpPr txBox="1">
            <a:spLocks noGrp="1"/>
          </p:cNvSpPr>
          <p:nvPr>
            <p:ph type="body" idx="17"/>
          </p:nvPr>
        </p:nvSpPr>
        <p:spPr>
          <a:xfrm>
            <a:off x="1198876"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75" name="Google Shape;1075;p51"/>
          <p:cNvSpPr txBox="1">
            <a:spLocks noGrp="1"/>
          </p:cNvSpPr>
          <p:nvPr>
            <p:ph type="body" idx="18"/>
          </p:nvPr>
        </p:nvSpPr>
        <p:spPr>
          <a:xfrm>
            <a:off x="1579137"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76" name="Google Shape;1076;p51"/>
          <p:cNvSpPr txBox="1">
            <a:spLocks noGrp="1"/>
          </p:cNvSpPr>
          <p:nvPr>
            <p:ph type="body" idx="19"/>
          </p:nvPr>
        </p:nvSpPr>
        <p:spPr>
          <a:xfrm>
            <a:off x="2136138"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77" name="Google Shape;1077;p51"/>
          <p:cNvSpPr txBox="1">
            <a:spLocks noGrp="1"/>
          </p:cNvSpPr>
          <p:nvPr>
            <p:ph type="body" idx="20"/>
          </p:nvPr>
        </p:nvSpPr>
        <p:spPr>
          <a:xfrm>
            <a:off x="2706044"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78" name="Google Shape;1078;p51"/>
          <p:cNvSpPr txBox="1">
            <a:spLocks noGrp="1"/>
          </p:cNvSpPr>
          <p:nvPr>
            <p:ph type="body" idx="21"/>
          </p:nvPr>
        </p:nvSpPr>
        <p:spPr>
          <a:xfrm>
            <a:off x="3275950"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79" name="Google Shape;1079;p51"/>
          <p:cNvSpPr txBox="1">
            <a:spLocks noGrp="1"/>
          </p:cNvSpPr>
          <p:nvPr>
            <p:ph type="body" idx="22"/>
          </p:nvPr>
        </p:nvSpPr>
        <p:spPr>
          <a:xfrm>
            <a:off x="3845856"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80" name="Google Shape;1080;p51"/>
          <p:cNvSpPr txBox="1">
            <a:spLocks noGrp="1"/>
          </p:cNvSpPr>
          <p:nvPr>
            <p:ph type="body" idx="23"/>
          </p:nvPr>
        </p:nvSpPr>
        <p:spPr>
          <a:xfrm>
            <a:off x="4505730"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81" name="Google Shape;1081;p51"/>
          <p:cNvSpPr txBox="1">
            <a:spLocks noGrp="1"/>
          </p:cNvSpPr>
          <p:nvPr>
            <p:ph type="body" idx="24"/>
          </p:nvPr>
        </p:nvSpPr>
        <p:spPr>
          <a:xfrm>
            <a:off x="5485452"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82" name="Google Shape;1082;p51"/>
          <p:cNvSpPr txBox="1">
            <a:spLocks noGrp="1"/>
          </p:cNvSpPr>
          <p:nvPr>
            <p:ph type="body" idx="25"/>
          </p:nvPr>
        </p:nvSpPr>
        <p:spPr>
          <a:xfrm>
            <a:off x="6465173"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83" name="Google Shape;1083;p51"/>
          <p:cNvSpPr txBox="1">
            <a:spLocks noGrp="1"/>
          </p:cNvSpPr>
          <p:nvPr>
            <p:ph type="body" idx="26"/>
          </p:nvPr>
        </p:nvSpPr>
        <p:spPr>
          <a:xfrm>
            <a:off x="7444895"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84" name="Google Shape;1084;p51"/>
          <p:cNvSpPr txBox="1">
            <a:spLocks noGrp="1"/>
          </p:cNvSpPr>
          <p:nvPr>
            <p:ph type="body" idx="27"/>
          </p:nvPr>
        </p:nvSpPr>
        <p:spPr>
          <a:xfrm>
            <a:off x="8254023"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85" name="Google Shape;1085;p51"/>
          <p:cNvSpPr txBox="1">
            <a:spLocks noGrp="1"/>
          </p:cNvSpPr>
          <p:nvPr>
            <p:ph type="body" idx="28"/>
          </p:nvPr>
        </p:nvSpPr>
        <p:spPr>
          <a:xfrm>
            <a:off x="9780991"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86" name="Google Shape;1086;p51"/>
          <p:cNvSpPr txBox="1">
            <a:spLocks noGrp="1"/>
          </p:cNvSpPr>
          <p:nvPr>
            <p:ph type="body" idx="29"/>
          </p:nvPr>
        </p:nvSpPr>
        <p:spPr>
          <a:xfrm>
            <a:off x="11307958" y="1594307"/>
            <a:ext cx="307200" cy="1803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dk1"/>
              </a:buClr>
              <a:buSzPts val="900"/>
              <a:buFont typeface="Inter"/>
              <a:buNone/>
              <a:defRPr sz="900" b="0"/>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87" name="Google Shape;1087;p51"/>
          <p:cNvSpPr txBox="1">
            <a:spLocks noGrp="1"/>
          </p:cNvSpPr>
          <p:nvPr>
            <p:ph type="body" idx="30"/>
          </p:nvPr>
        </p:nvSpPr>
        <p:spPr>
          <a:xfrm>
            <a:off x="1133867" y="2600920"/>
            <a:ext cx="1459500" cy="12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dk1"/>
              </a:buClr>
              <a:buSzPts val="700"/>
              <a:buFont typeface="Inter"/>
              <a:buNone/>
              <a:defRPr sz="700" b="1" cap="none"/>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88" name="Google Shape;1088;p51"/>
          <p:cNvSpPr txBox="1">
            <a:spLocks noGrp="1"/>
          </p:cNvSpPr>
          <p:nvPr>
            <p:ph type="body" idx="31"/>
          </p:nvPr>
        </p:nvSpPr>
        <p:spPr>
          <a:xfrm>
            <a:off x="1565845" y="3135994"/>
            <a:ext cx="1459500" cy="1281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dk1"/>
              </a:buClr>
              <a:buSzPts val="700"/>
              <a:buFont typeface="Inter"/>
              <a:buNone/>
              <a:defRPr sz="700" b="1" cap="none"/>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89" name="Google Shape;1089;p51"/>
          <p:cNvSpPr txBox="1">
            <a:spLocks noGrp="1"/>
          </p:cNvSpPr>
          <p:nvPr>
            <p:ph type="body" idx="32"/>
          </p:nvPr>
        </p:nvSpPr>
        <p:spPr>
          <a:xfrm>
            <a:off x="1565845" y="3930894"/>
            <a:ext cx="1459500" cy="12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dk1"/>
              </a:buClr>
              <a:buSzPts val="700"/>
              <a:buFont typeface="Inter"/>
              <a:buNone/>
              <a:defRPr sz="700" b="1" cap="none"/>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90" name="Google Shape;1090;p51"/>
          <p:cNvSpPr txBox="1">
            <a:spLocks noGrp="1"/>
          </p:cNvSpPr>
          <p:nvPr>
            <p:ph type="body" idx="33"/>
          </p:nvPr>
        </p:nvSpPr>
        <p:spPr>
          <a:xfrm>
            <a:off x="312124" y="4519230"/>
            <a:ext cx="1459500" cy="123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dk1"/>
              </a:buClr>
              <a:buSzPts val="700"/>
              <a:buFont typeface="Inter"/>
              <a:buNone/>
              <a:defRPr sz="700" b="1" cap="none"/>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91" name="Google Shape;1091;p51"/>
          <p:cNvSpPr txBox="1">
            <a:spLocks noGrp="1"/>
          </p:cNvSpPr>
          <p:nvPr>
            <p:ph type="body" idx="34"/>
          </p:nvPr>
        </p:nvSpPr>
        <p:spPr>
          <a:xfrm>
            <a:off x="4414298" y="5448155"/>
            <a:ext cx="1459500" cy="1296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dk1"/>
              </a:buClr>
              <a:buSzPts val="700"/>
              <a:buFont typeface="Inter"/>
              <a:buNone/>
              <a:defRPr sz="700" b="1" cap="none"/>
            </a:lvl1pPr>
            <a:lvl2pPr marL="914400" lvl="1" indent="-228600" algn="l" rtl="0">
              <a:lnSpc>
                <a:spcPct val="100000"/>
              </a:lnSpc>
              <a:spcBef>
                <a:spcPts val="0"/>
              </a:spcBef>
              <a:spcAft>
                <a:spcPts val="0"/>
              </a:spcAft>
              <a:buClr>
                <a:schemeClr val="dk1"/>
              </a:buClr>
              <a:buSzPts val="1100"/>
              <a:buFont typeface="Inter"/>
              <a:buNone/>
              <a:defRPr sz="1100" b="1"/>
            </a:lvl2pPr>
            <a:lvl3pPr marL="1371600" lvl="2" indent="-298450" algn="l" rtl="0">
              <a:lnSpc>
                <a:spcPct val="140000"/>
              </a:lnSpc>
              <a:spcBef>
                <a:spcPts val="0"/>
              </a:spcBef>
              <a:spcAft>
                <a:spcPts val="0"/>
              </a:spcAft>
              <a:buClr>
                <a:schemeClr val="dk1"/>
              </a:buClr>
              <a:buSzPts val="1100"/>
              <a:buFont typeface="Inter"/>
              <a:buChar char="→"/>
              <a:defRPr sz="1100"/>
            </a:lvl3pPr>
            <a:lvl4pPr marL="1828800" lvl="3" indent="-298450" algn="l" rtl="0">
              <a:lnSpc>
                <a:spcPct val="140000"/>
              </a:lnSpc>
              <a:spcBef>
                <a:spcPts val="0"/>
              </a:spcBef>
              <a:spcAft>
                <a:spcPts val="0"/>
              </a:spcAft>
              <a:buClr>
                <a:schemeClr val="dk1"/>
              </a:buClr>
              <a:buSzPts val="1100"/>
              <a:buFont typeface="Inter"/>
              <a:buChar char="→"/>
              <a:defRPr sz="1100"/>
            </a:lvl4pPr>
            <a:lvl5pPr marL="2286000" lvl="4" indent="-298450" algn="l" rtl="0">
              <a:lnSpc>
                <a:spcPct val="140000"/>
              </a:lnSpc>
              <a:spcBef>
                <a:spcPts val="0"/>
              </a:spcBef>
              <a:spcAft>
                <a:spcPts val="0"/>
              </a:spcAft>
              <a:buClr>
                <a:schemeClr val="dk1"/>
              </a:buClr>
              <a:buSzPts val="1100"/>
              <a:buFont typeface="Inter"/>
              <a:buChar char="→"/>
              <a:defRPr sz="1100"/>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grpSp>
        <p:nvGrpSpPr>
          <p:cNvPr id="1092" name="Google Shape;1092;p51"/>
          <p:cNvGrpSpPr/>
          <p:nvPr/>
        </p:nvGrpSpPr>
        <p:grpSpPr>
          <a:xfrm>
            <a:off x="11648099" y="272519"/>
            <a:ext cx="245452" cy="242128"/>
            <a:chOff x="266542" y="6326171"/>
            <a:chExt cx="245428" cy="242128"/>
          </a:xfrm>
        </p:grpSpPr>
        <p:sp>
          <p:nvSpPr>
            <p:cNvPr id="1093" name="Google Shape;1093;p5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94" name="Google Shape;1094;p5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95" name="Google Shape;1095;p5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96" name="Google Shape;1096;p5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97" name="Google Shape;1097;p5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098" name="Google Shape;1098;p5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1099" name="Google Shape;1099;p5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1100" name="Google Shape;1100;p51"/>
          <p:cNvSpPr txBox="1">
            <a:spLocks noGrp="1"/>
          </p:cNvSpPr>
          <p:nvPr>
            <p:ph type="subTitle" idx="35"/>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slide 7 1">
  <p:cSld name="Text slide 7_1">
    <p:bg>
      <p:bgPr>
        <a:solidFill>
          <a:schemeClr val="lt1"/>
        </a:solidFill>
        <a:effectLst/>
      </p:bgPr>
    </p:bg>
    <p:spTree>
      <p:nvGrpSpPr>
        <p:cNvPr id="1" name="Shape 131"/>
        <p:cNvGrpSpPr/>
        <p:nvPr/>
      </p:nvGrpSpPr>
      <p:grpSpPr>
        <a:xfrm>
          <a:off x="0" y="0"/>
          <a:ext cx="0" cy="0"/>
          <a:chOff x="0" y="0"/>
          <a:chExt cx="0" cy="0"/>
        </a:xfrm>
      </p:grpSpPr>
      <p:sp>
        <p:nvSpPr>
          <p:cNvPr id="132" name="Google Shape;132;p7"/>
          <p:cNvSpPr/>
          <p:nvPr/>
        </p:nvSpPr>
        <p:spPr>
          <a:xfrm rot="-5400000" flipH="1">
            <a:off x="5022664" y="-312600"/>
            <a:ext cx="6858000" cy="7483200"/>
          </a:xfrm>
          <a:prstGeom prst="round2SameRect">
            <a:avLst>
              <a:gd name="adj1" fmla="val 0"/>
              <a:gd name="adj2" fmla="val 0"/>
            </a:avLst>
          </a:prstGeom>
          <a:solidFill>
            <a:schemeClr val="accent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133" name="Google Shape;133;p7"/>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34" name="Google Shape;134;p7"/>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35" name="Google Shape;135;p7"/>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36" name="Google Shape;136;p7"/>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137" name="Google Shape;137;p7"/>
          <p:cNvGrpSpPr/>
          <p:nvPr/>
        </p:nvGrpSpPr>
        <p:grpSpPr>
          <a:xfrm>
            <a:off x="11648099" y="272519"/>
            <a:ext cx="245452" cy="242128"/>
            <a:chOff x="266542" y="6326171"/>
            <a:chExt cx="245428" cy="242128"/>
          </a:xfrm>
        </p:grpSpPr>
        <p:sp>
          <p:nvSpPr>
            <p:cNvPr id="138" name="Google Shape;138;p7"/>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39" name="Google Shape;139;p7"/>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40" name="Google Shape;140;p7"/>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41" name="Google Shape;141;p7"/>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42" name="Google Shape;142;p7"/>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43" name="Google Shape;143;p7"/>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144" name="Google Shape;144;p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45" name="Google Shape;145;p7"/>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46" name="Google Shape;146;p7"/>
          <p:cNvSpPr>
            <a:spLocks noGrp="1"/>
          </p:cNvSpPr>
          <p:nvPr>
            <p:ph type="body" idx="5"/>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47" name="Google Shape;147;p7"/>
          <p:cNvSpPr>
            <a:spLocks noGrp="1"/>
          </p:cNvSpPr>
          <p:nvPr>
            <p:ph type="body" idx="6"/>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48" name="Google Shape;148;p7"/>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149" name="Google Shape;149;p7"/>
          <p:cNvSpPr txBox="1">
            <a:spLocks noGrp="1"/>
          </p:cNvSpPr>
          <p:nvPr>
            <p:ph type="subTitle" idx="7"/>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150" name="Google Shape;150;p7"/>
          <p:cNvSpPr txBox="1">
            <a:spLocks noGrp="1"/>
          </p:cNvSpPr>
          <p:nvPr>
            <p:ph type="body" idx="8"/>
          </p:nvPr>
        </p:nvSpPr>
        <p:spPr>
          <a:xfrm>
            <a:off x="5822050" y="10991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51" name="Google Shape;151;p7"/>
          <p:cNvSpPr txBox="1">
            <a:spLocks noGrp="1"/>
          </p:cNvSpPr>
          <p:nvPr>
            <p:ph type="body" idx="9"/>
          </p:nvPr>
        </p:nvSpPr>
        <p:spPr>
          <a:xfrm>
            <a:off x="8855325" y="10991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52" name="Google Shape;152;p7"/>
          <p:cNvSpPr txBox="1">
            <a:spLocks noGrp="1"/>
          </p:cNvSpPr>
          <p:nvPr>
            <p:ph type="body" idx="13"/>
          </p:nvPr>
        </p:nvSpPr>
        <p:spPr>
          <a:xfrm>
            <a:off x="5822050" y="2914150"/>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53" name="Google Shape;153;p7"/>
          <p:cNvSpPr txBox="1">
            <a:spLocks noGrp="1"/>
          </p:cNvSpPr>
          <p:nvPr>
            <p:ph type="body" idx="14"/>
          </p:nvPr>
        </p:nvSpPr>
        <p:spPr>
          <a:xfrm>
            <a:off x="8855325" y="2914150"/>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54" name="Google Shape;154;p7"/>
          <p:cNvSpPr txBox="1">
            <a:spLocks noGrp="1"/>
          </p:cNvSpPr>
          <p:nvPr>
            <p:ph type="body" idx="15"/>
          </p:nvPr>
        </p:nvSpPr>
        <p:spPr>
          <a:xfrm>
            <a:off x="5822050" y="47304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55" name="Google Shape;155;p7"/>
          <p:cNvSpPr txBox="1">
            <a:spLocks noGrp="1"/>
          </p:cNvSpPr>
          <p:nvPr>
            <p:ph type="body" idx="16"/>
          </p:nvPr>
        </p:nvSpPr>
        <p:spPr>
          <a:xfrm>
            <a:off x="8855325" y="47304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Empty">
  <p:cSld name="Text slide 1_2">
    <p:bg>
      <p:bgPr>
        <a:solidFill>
          <a:schemeClr val="dk2"/>
        </a:solidFill>
        <a:effectLst/>
      </p:bgPr>
    </p:bg>
    <p:spTree>
      <p:nvGrpSpPr>
        <p:cNvPr id="1" name="Shape 1101"/>
        <p:cNvGrpSpPr/>
        <p:nvPr/>
      </p:nvGrpSpPr>
      <p:grpSpPr>
        <a:xfrm>
          <a:off x="0" y="0"/>
          <a:ext cx="0" cy="0"/>
          <a:chOff x="0" y="0"/>
          <a:chExt cx="0" cy="0"/>
        </a:xfrm>
      </p:grpSpPr>
      <p:grpSp>
        <p:nvGrpSpPr>
          <p:cNvPr id="1102" name="Google Shape;1102;p52"/>
          <p:cNvGrpSpPr/>
          <p:nvPr/>
        </p:nvGrpSpPr>
        <p:grpSpPr>
          <a:xfrm>
            <a:off x="11648099" y="272519"/>
            <a:ext cx="245452" cy="242128"/>
            <a:chOff x="266542" y="6326171"/>
            <a:chExt cx="245428" cy="242128"/>
          </a:xfrm>
        </p:grpSpPr>
        <p:sp>
          <p:nvSpPr>
            <p:cNvPr id="1103" name="Google Shape;1103;p52"/>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04" name="Google Shape;1104;p52"/>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05" name="Google Shape;1105;p52"/>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06" name="Google Shape;1106;p52"/>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07" name="Google Shape;1107;p52"/>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08" name="Google Shape;1108;p52"/>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1109" name="Google Shape;1109;p52"/>
          <p:cNvSpPr txBox="1">
            <a:spLocks noGrp="1"/>
          </p:cNvSpPr>
          <p:nvPr>
            <p:ph type="sldNum" idx="12"/>
          </p:nvPr>
        </p:nvSpPr>
        <p:spPr>
          <a:xfrm>
            <a:off x="299648" y="6410065"/>
            <a:ext cx="300900" cy="2127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110" name="Google Shape;1110;p52"/>
          <p:cNvSpPr txBox="1"/>
          <p:nvPr/>
        </p:nvSpPr>
        <p:spPr>
          <a:xfrm>
            <a:off x="7182832" y="6430325"/>
            <a:ext cx="47061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ur Team 2 3">
  <p:cSld name="Our Team 2_3">
    <p:bg>
      <p:bgPr>
        <a:solidFill>
          <a:schemeClr val="lt1"/>
        </a:solidFill>
        <a:effectLst/>
      </p:bgPr>
    </p:bg>
    <p:spTree>
      <p:nvGrpSpPr>
        <p:cNvPr id="1" name="Shape 1111"/>
        <p:cNvGrpSpPr/>
        <p:nvPr/>
      </p:nvGrpSpPr>
      <p:grpSpPr>
        <a:xfrm>
          <a:off x="0" y="0"/>
          <a:ext cx="0" cy="0"/>
          <a:chOff x="0" y="0"/>
          <a:chExt cx="0" cy="0"/>
        </a:xfrm>
      </p:grpSpPr>
      <p:sp>
        <p:nvSpPr>
          <p:cNvPr id="1112" name="Google Shape;1112;p53"/>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1113" name="Google Shape;1113;p53"/>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14" name="Google Shape;1114;p53"/>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15" name="Google Shape;1115;p53"/>
          <p:cNvSpPr txBox="1">
            <a:spLocks noGrp="1"/>
          </p:cNvSpPr>
          <p:nvPr>
            <p:ph type="body" idx="3"/>
          </p:nvPr>
        </p:nvSpPr>
        <p:spPr>
          <a:xfrm>
            <a:off x="299648" y="234951"/>
            <a:ext cx="4110900" cy="2127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Clr>
                <a:schemeClr val="dk1"/>
              </a:buClr>
              <a:buSzPts val="800"/>
              <a:buNone/>
              <a:defRPr sz="800" b="0">
                <a:solidFill>
                  <a:schemeClr val="dk1"/>
                </a:solidFill>
              </a:defRPr>
            </a:lvl1pPr>
            <a:lvl2pPr marL="914400" lvl="1" indent="-228600" algn="l" rtl="0">
              <a:lnSpc>
                <a:spcPct val="140000"/>
              </a:lnSpc>
              <a:spcBef>
                <a:spcPts val="0"/>
              </a:spcBef>
              <a:spcAft>
                <a:spcPts val="0"/>
              </a:spcAft>
              <a:buClr>
                <a:schemeClr val="dk1"/>
              </a:buClr>
              <a:buSzPts val="900"/>
              <a:buNone/>
              <a:defRPr/>
            </a:lvl2pPr>
            <a:lvl3pPr marL="1371600" lvl="2" indent="-228600" algn="l" rtl="0">
              <a:lnSpc>
                <a:spcPct val="140000"/>
              </a:lnSpc>
              <a:spcBef>
                <a:spcPts val="0"/>
              </a:spcBef>
              <a:spcAft>
                <a:spcPts val="0"/>
              </a:spcAft>
              <a:buClr>
                <a:schemeClr val="dk1"/>
              </a:buClr>
              <a:buSzPts val="800"/>
              <a:buNone/>
              <a:defRPr/>
            </a:lvl3pPr>
            <a:lvl4pPr marL="1828800" lvl="3" indent="-228600" algn="l" rtl="0">
              <a:lnSpc>
                <a:spcPct val="140000"/>
              </a:lnSpc>
              <a:spcBef>
                <a:spcPts val="0"/>
              </a:spcBef>
              <a:spcAft>
                <a:spcPts val="0"/>
              </a:spcAft>
              <a:buClr>
                <a:schemeClr val="dk1"/>
              </a:buClr>
              <a:buSzPts val="700"/>
              <a:buNone/>
              <a:defRPr/>
            </a:lvl4pPr>
            <a:lvl5pPr marL="2286000" lvl="4" indent="-228600" algn="l" rtl="0">
              <a:lnSpc>
                <a:spcPct val="140000"/>
              </a:lnSpc>
              <a:spcBef>
                <a:spcPts val="0"/>
              </a:spcBef>
              <a:spcAft>
                <a:spcPts val="0"/>
              </a:spcAft>
              <a:buClr>
                <a:schemeClr val="dk1"/>
              </a:buClr>
              <a:buSzPts val="700"/>
              <a:buNone/>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grpSp>
        <p:nvGrpSpPr>
          <p:cNvPr id="1116" name="Google Shape;1116;p53"/>
          <p:cNvGrpSpPr/>
          <p:nvPr/>
        </p:nvGrpSpPr>
        <p:grpSpPr>
          <a:xfrm>
            <a:off x="11648099" y="272519"/>
            <a:ext cx="245452" cy="242128"/>
            <a:chOff x="266542" y="6326171"/>
            <a:chExt cx="245428" cy="242128"/>
          </a:xfrm>
        </p:grpSpPr>
        <p:sp>
          <p:nvSpPr>
            <p:cNvPr id="1117" name="Google Shape;1117;p53"/>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18" name="Google Shape;1118;p53"/>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19" name="Google Shape;1119;p53"/>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20" name="Google Shape;1120;p53"/>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21" name="Google Shape;1121;p53"/>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22" name="Google Shape;1122;p53"/>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1123" name="Google Shape;1123;p53"/>
          <p:cNvSpPr txBox="1">
            <a:spLocks noGrp="1"/>
          </p:cNvSpPr>
          <p:nvPr>
            <p:ph type="sldNum" idx="12"/>
          </p:nvPr>
        </p:nvSpPr>
        <p:spPr>
          <a:xfrm>
            <a:off x="299648" y="6410065"/>
            <a:ext cx="300900" cy="2127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124" name="Google Shape;1124;p53"/>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125" name="Google Shape;1125;p53"/>
          <p:cNvSpPr>
            <a:spLocks noGrp="1"/>
          </p:cNvSpPr>
          <p:nvPr>
            <p:ph type="pic" idx="4"/>
          </p:nvPr>
        </p:nvSpPr>
        <p:spPr>
          <a:xfrm>
            <a:off x="5867260" y="1152135"/>
            <a:ext cx="923100" cy="923100"/>
          </a:xfrm>
          <a:prstGeom prst="ellipse">
            <a:avLst/>
          </a:prstGeom>
          <a:solidFill>
            <a:schemeClr val="lt1">
              <a:alpha val="69800"/>
            </a:schemeClr>
          </a:solidFill>
          <a:ln>
            <a:noFill/>
          </a:ln>
        </p:spPr>
      </p:sp>
      <p:sp>
        <p:nvSpPr>
          <p:cNvPr id="1126" name="Google Shape;1126;p53"/>
          <p:cNvSpPr>
            <a:spLocks noGrp="1"/>
          </p:cNvSpPr>
          <p:nvPr>
            <p:ph type="pic" idx="5"/>
          </p:nvPr>
        </p:nvSpPr>
        <p:spPr>
          <a:xfrm>
            <a:off x="5867260" y="2967857"/>
            <a:ext cx="923100" cy="923100"/>
          </a:xfrm>
          <a:prstGeom prst="ellipse">
            <a:avLst/>
          </a:prstGeom>
          <a:solidFill>
            <a:schemeClr val="lt1">
              <a:alpha val="69800"/>
            </a:schemeClr>
          </a:solidFill>
          <a:ln>
            <a:noFill/>
          </a:ln>
        </p:spPr>
      </p:sp>
      <p:sp>
        <p:nvSpPr>
          <p:cNvPr id="1127" name="Google Shape;1127;p53"/>
          <p:cNvSpPr>
            <a:spLocks noGrp="1"/>
          </p:cNvSpPr>
          <p:nvPr>
            <p:ph type="body" idx="6"/>
          </p:nvPr>
        </p:nvSpPr>
        <p:spPr>
          <a:xfrm>
            <a:off x="7471310" y="165623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rtl="0">
              <a:lnSpc>
                <a:spcPct val="140000"/>
              </a:lnSpc>
              <a:spcBef>
                <a:spcPts val="0"/>
              </a:spcBef>
              <a:spcAft>
                <a:spcPts val="0"/>
              </a:spcAft>
              <a:buClr>
                <a:schemeClr val="dk1"/>
              </a:buClr>
              <a:buSzPts val="1200"/>
              <a:buNone/>
              <a:defRPr sz="1200">
                <a:solidFill>
                  <a:schemeClr val="dk1"/>
                </a:solidFill>
              </a:defRPr>
            </a:lvl1pPr>
            <a:lvl2pPr marL="914400" lvl="1" indent="-228600" algn="l" rtl="0">
              <a:lnSpc>
                <a:spcPct val="140000"/>
              </a:lnSpc>
              <a:spcBef>
                <a:spcPts val="0"/>
              </a:spcBef>
              <a:spcAft>
                <a:spcPts val="0"/>
              </a:spcAft>
              <a:buClr>
                <a:schemeClr val="dk1"/>
              </a:buClr>
              <a:buSzPts val="1100"/>
              <a:buNone/>
              <a:defRPr sz="1100">
                <a:solidFill>
                  <a:schemeClr val="dk1"/>
                </a:solidFill>
              </a:defRPr>
            </a:lvl2pPr>
            <a:lvl3pPr marL="1371600" lvl="2" indent="-228600" algn="l" rtl="0">
              <a:lnSpc>
                <a:spcPct val="140000"/>
              </a:lnSpc>
              <a:spcBef>
                <a:spcPts val="0"/>
              </a:spcBef>
              <a:spcAft>
                <a:spcPts val="0"/>
              </a:spcAft>
              <a:buClr>
                <a:schemeClr val="dk1"/>
              </a:buClr>
              <a:buSzPts val="1100"/>
              <a:buNone/>
              <a:defRPr sz="1100">
                <a:solidFill>
                  <a:schemeClr val="dk1"/>
                </a:solidFill>
              </a:defRPr>
            </a:lvl3pPr>
            <a:lvl4pPr marL="1828800" lvl="3" indent="-228600" algn="l" rtl="0">
              <a:lnSpc>
                <a:spcPct val="140000"/>
              </a:lnSpc>
              <a:spcBef>
                <a:spcPts val="0"/>
              </a:spcBef>
              <a:spcAft>
                <a:spcPts val="0"/>
              </a:spcAft>
              <a:buClr>
                <a:schemeClr val="dk1"/>
              </a:buClr>
              <a:buSzPts val="900"/>
              <a:buNone/>
              <a:defRPr sz="900">
                <a:solidFill>
                  <a:schemeClr val="dk1"/>
                </a:solidFill>
              </a:defRPr>
            </a:lvl4pPr>
            <a:lvl5pPr marL="2286000" lvl="4" indent="-228600" algn="l" rtl="0">
              <a:lnSpc>
                <a:spcPct val="140000"/>
              </a:lnSpc>
              <a:spcBef>
                <a:spcPts val="0"/>
              </a:spcBef>
              <a:spcAft>
                <a:spcPts val="0"/>
              </a:spcAft>
              <a:buClr>
                <a:schemeClr val="dk1"/>
              </a:buClr>
              <a:buSzPts val="900"/>
              <a:buNone/>
              <a:defRPr sz="9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28" name="Google Shape;1128;p53"/>
          <p:cNvSpPr txBox="1">
            <a:spLocks noGrp="1"/>
          </p:cNvSpPr>
          <p:nvPr>
            <p:ph type="body" idx="7"/>
          </p:nvPr>
        </p:nvSpPr>
        <p:spPr>
          <a:xfrm>
            <a:off x="7471310" y="1328434"/>
            <a:ext cx="2866200" cy="293100"/>
          </a:xfrm>
          <a:prstGeom prst="rect">
            <a:avLst/>
          </a:prstGeom>
          <a:noFill/>
          <a:ln>
            <a:noFill/>
          </a:ln>
        </p:spPr>
        <p:txBody>
          <a:bodyPr spcFirstLastPara="1" wrap="square" lIns="0" tIns="0" rIns="0" bIns="0" anchor="b" anchorCtr="0">
            <a:noAutofit/>
          </a:bodyPr>
          <a:lstStyle>
            <a:lvl1pPr marL="457200" lvl="0" indent="-228600" algn="l" rtl="0">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29" name="Google Shape;1129;p53"/>
          <p:cNvSpPr>
            <a:spLocks noGrp="1"/>
          </p:cNvSpPr>
          <p:nvPr>
            <p:ph type="body" idx="8"/>
          </p:nvPr>
        </p:nvSpPr>
        <p:spPr>
          <a:xfrm>
            <a:off x="7471310" y="344679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rtl="0">
              <a:lnSpc>
                <a:spcPct val="140000"/>
              </a:lnSpc>
              <a:spcBef>
                <a:spcPts val="0"/>
              </a:spcBef>
              <a:spcAft>
                <a:spcPts val="0"/>
              </a:spcAft>
              <a:buClr>
                <a:schemeClr val="dk1"/>
              </a:buClr>
              <a:buSzPts val="1200"/>
              <a:buNone/>
              <a:defRPr sz="1200">
                <a:solidFill>
                  <a:schemeClr val="dk1"/>
                </a:solidFill>
              </a:defRPr>
            </a:lvl1pPr>
            <a:lvl2pPr marL="914400" lvl="1" indent="-228600" algn="l" rtl="0">
              <a:lnSpc>
                <a:spcPct val="140000"/>
              </a:lnSpc>
              <a:spcBef>
                <a:spcPts val="0"/>
              </a:spcBef>
              <a:spcAft>
                <a:spcPts val="0"/>
              </a:spcAft>
              <a:buClr>
                <a:schemeClr val="dk1"/>
              </a:buClr>
              <a:buSzPts val="1100"/>
              <a:buNone/>
              <a:defRPr sz="1100">
                <a:solidFill>
                  <a:schemeClr val="dk1"/>
                </a:solidFill>
              </a:defRPr>
            </a:lvl2pPr>
            <a:lvl3pPr marL="1371600" lvl="2" indent="-228600" algn="l" rtl="0">
              <a:lnSpc>
                <a:spcPct val="140000"/>
              </a:lnSpc>
              <a:spcBef>
                <a:spcPts val="0"/>
              </a:spcBef>
              <a:spcAft>
                <a:spcPts val="0"/>
              </a:spcAft>
              <a:buClr>
                <a:schemeClr val="dk1"/>
              </a:buClr>
              <a:buSzPts val="1100"/>
              <a:buNone/>
              <a:defRPr sz="1100">
                <a:solidFill>
                  <a:schemeClr val="dk1"/>
                </a:solidFill>
              </a:defRPr>
            </a:lvl3pPr>
            <a:lvl4pPr marL="1828800" lvl="3" indent="-228600" algn="l" rtl="0">
              <a:lnSpc>
                <a:spcPct val="140000"/>
              </a:lnSpc>
              <a:spcBef>
                <a:spcPts val="0"/>
              </a:spcBef>
              <a:spcAft>
                <a:spcPts val="0"/>
              </a:spcAft>
              <a:buClr>
                <a:schemeClr val="dk1"/>
              </a:buClr>
              <a:buSzPts val="900"/>
              <a:buNone/>
              <a:defRPr sz="900">
                <a:solidFill>
                  <a:schemeClr val="dk1"/>
                </a:solidFill>
              </a:defRPr>
            </a:lvl4pPr>
            <a:lvl5pPr marL="2286000" lvl="4" indent="-228600" algn="l" rtl="0">
              <a:lnSpc>
                <a:spcPct val="140000"/>
              </a:lnSpc>
              <a:spcBef>
                <a:spcPts val="0"/>
              </a:spcBef>
              <a:spcAft>
                <a:spcPts val="0"/>
              </a:spcAft>
              <a:buClr>
                <a:schemeClr val="dk1"/>
              </a:buClr>
              <a:buSzPts val="900"/>
              <a:buNone/>
              <a:defRPr sz="9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30" name="Google Shape;1130;p53"/>
          <p:cNvSpPr txBox="1">
            <a:spLocks noGrp="1"/>
          </p:cNvSpPr>
          <p:nvPr>
            <p:ph type="body" idx="9"/>
          </p:nvPr>
        </p:nvSpPr>
        <p:spPr>
          <a:xfrm>
            <a:off x="7471310" y="3118994"/>
            <a:ext cx="2866200" cy="293100"/>
          </a:xfrm>
          <a:prstGeom prst="rect">
            <a:avLst/>
          </a:prstGeom>
          <a:noFill/>
          <a:ln>
            <a:noFill/>
          </a:ln>
        </p:spPr>
        <p:txBody>
          <a:bodyPr spcFirstLastPara="1" wrap="square" lIns="0" tIns="0" rIns="0" bIns="0" anchor="b" anchorCtr="0">
            <a:noAutofit/>
          </a:bodyPr>
          <a:lstStyle>
            <a:lvl1pPr marL="457200" lvl="0" indent="-228600" algn="l" rtl="0">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31" name="Google Shape;1131;p53"/>
          <p:cNvSpPr>
            <a:spLocks noGrp="1"/>
          </p:cNvSpPr>
          <p:nvPr>
            <p:ph type="body" idx="13"/>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32" name="Google Shape;1132;p53"/>
          <p:cNvSpPr>
            <a:spLocks noGrp="1"/>
          </p:cNvSpPr>
          <p:nvPr>
            <p:ph type="pic" idx="14"/>
          </p:nvPr>
        </p:nvSpPr>
        <p:spPr>
          <a:xfrm>
            <a:off x="5867260" y="4781491"/>
            <a:ext cx="923100" cy="923100"/>
          </a:xfrm>
          <a:prstGeom prst="ellipse">
            <a:avLst/>
          </a:prstGeom>
          <a:solidFill>
            <a:schemeClr val="lt1">
              <a:alpha val="69800"/>
            </a:schemeClr>
          </a:solidFill>
          <a:ln>
            <a:noFill/>
          </a:ln>
        </p:spPr>
      </p:sp>
      <p:sp>
        <p:nvSpPr>
          <p:cNvPr id="1133" name="Google Shape;1133;p53"/>
          <p:cNvSpPr>
            <a:spLocks noGrp="1"/>
          </p:cNvSpPr>
          <p:nvPr>
            <p:ph type="body" idx="15"/>
          </p:nvPr>
        </p:nvSpPr>
        <p:spPr>
          <a:xfrm>
            <a:off x="7471310" y="5262618"/>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rtl="0">
              <a:lnSpc>
                <a:spcPct val="140000"/>
              </a:lnSpc>
              <a:spcBef>
                <a:spcPts val="0"/>
              </a:spcBef>
              <a:spcAft>
                <a:spcPts val="0"/>
              </a:spcAft>
              <a:buClr>
                <a:schemeClr val="dk1"/>
              </a:buClr>
              <a:buSzPts val="1200"/>
              <a:buNone/>
              <a:defRPr sz="1200">
                <a:solidFill>
                  <a:schemeClr val="dk1"/>
                </a:solidFill>
              </a:defRPr>
            </a:lvl1pPr>
            <a:lvl2pPr marL="914400" lvl="1" indent="-228600" algn="l" rtl="0">
              <a:lnSpc>
                <a:spcPct val="140000"/>
              </a:lnSpc>
              <a:spcBef>
                <a:spcPts val="0"/>
              </a:spcBef>
              <a:spcAft>
                <a:spcPts val="0"/>
              </a:spcAft>
              <a:buClr>
                <a:schemeClr val="dk1"/>
              </a:buClr>
              <a:buSzPts val="1100"/>
              <a:buNone/>
              <a:defRPr sz="1100">
                <a:solidFill>
                  <a:schemeClr val="dk1"/>
                </a:solidFill>
              </a:defRPr>
            </a:lvl2pPr>
            <a:lvl3pPr marL="1371600" lvl="2" indent="-228600" algn="l" rtl="0">
              <a:lnSpc>
                <a:spcPct val="140000"/>
              </a:lnSpc>
              <a:spcBef>
                <a:spcPts val="0"/>
              </a:spcBef>
              <a:spcAft>
                <a:spcPts val="0"/>
              </a:spcAft>
              <a:buClr>
                <a:schemeClr val="dk1"/>
              </a:buClr>
              <a:buSzPts val="1100"/>
              <a:buNone/>
              <a:defRPr sz="1100">
                <a:solidFill>
                  <a:schemeClr val="dk1"/>
                </a:solidFill>
              </a:defRPr>
            </a:lvl3pPr>
            <a:lvl4pPr marL="1828800" lvl="3" indent="-228600" algn="l" rtl="0">
              <a:lnSpc>
                <a:spcPct val="140000"/>
              </a:lnSpc>
              <a:spcBef>
                <a:spcPts val="0"/>
              </a:spcBef>
              <a:spcAft>
                <a:spcPts val="0"/>
              </a:spcAft>
              <a:buClr>
                <a:schemeClr val="dk1"/>
              </a:buClr>
              <a:buSzPts val="900"/>
              <a:buNone/>
              <a:defRPr sz="900">
                <a:solidFill>
                  <a:schemeClr val="dk1"/>
                </a:solidFill>
              </a:defRPr>
            </a:lvl4pPr>
            <a:lvl5pPr marL="2286000" lvl="4" indent="-228600" algn="l" rtl="0">
              <a:lnSpc>
                <a:spcPct val="140000"/>
              </a:lnSpc>
              <a:spcBef>
                <a:spcPts val="0"/>
              </a:spcBef>
              <a:spcAft>
                <a:spcPts val="0"/>
              </a:spcAft>
              <a:buClr>
                <a:schemeClr val="dk1"/>
              </a:buClr>
              <a:buSzPts val="900"/>
              <a:buNone/>
              <a:defRPr sz="9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34" name="Google Shape;1134;p53"/>
          <p:cNvSpPr txBox="1">
            <a:spLocks noGrp="1"/>
          </p:cNvSpPr>
          <p:nvPr>
            <p:ph type="body" idx="16"/>
          </p:nvPr>
        </p:nvSpPr>
        <p:spPr>
          <a:xfrm>
            <a:off x="7471310" y="4934818"/>
            <a:ext cx="2866200" cy="293100"/>
          </a:xfrm>
          <a:prstGeom prst="rect">
            <a:avLst/>
          </a:prstGeom>
          <a:noFill/>
          <a:ln>
            <a:noFill/>
          </a:ln>
        </p:spPr>
        <p:txBody>
          <a:bodyPr spcFirstLastPara="1" wrap="square" lIns="0" tIns="0" rIns="0" bIns="0" anchor="b" anchorCtr="0">
            <a:noAutofit/>
          </a:bodyPr>
          <a:lstStyle>
            <a:lvl1pPr marL="457200" lvl="0" indent="-228600" algn="l" rtl="0">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35" name="Google Shape;1135;p53"/>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ur Team 2 4">
  <p:cSld name="Our Team 2_4">
    <p:bg>
      <p:bgPr>
        <a:solidFill>
          <a:schemeClr val="lt1"/>
        </a:solidFill>
        <a:effectLst/>
      </p:bgPr>
    </p:bg>
    <p:spTree>
      <p:nvGrpSpPr>
        <p:cNvPr id="1" name="Shape 1136"/>
        <p:cNvGrpSpPr/>
        <p:nvPr/>
      </p:nvGrpSpPr>
      <p:grpSpPr>
        <a:xfrm>
          <a:off x="0" y="0"/>
          <a:ext cx="0" cy="0"/>
          <a:chOff x="0" y="0"/>
          <a:chExt cx="0" cy="0"/>
        </a:xfrm>
      </p:grpSpPr>
      <p:sp>
        <p:nvSpPr>
          <p:cNvPr id="1137" name="Google Shape;1137;p54"/>
          <p:cNvSpPr/>
          <p:nvPr/>
        </p:nvSpPr>
        <p:spPr>
          <a:xfrm rot="-5400000" flipH="1">
            <a:off x="5022664" y="-312600"/>
            <a:ext cx="6858000" cy="74832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1138" name="Google Shape;1138;p54"/>
          <p:cNvSpPr>
            <a:spLocks noGrp="1"/>
          </p:cNvSpPr>
          <p:nvPr>
            <p:ph type="body" idx="1"/>
          </p:nvPr>
        </p:nvSpPr>
        <p:spPr>
          <a:xfrm>
            <a:off x="5550222" y="843446"/>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39" name="Google Shape;1139;p54"/>
          <p:cNvSpPr>
            <a:spLocks noGrp="1"/>
          </p:cNvSpPr>
          <p:nvPr>
            <p:ph type="body" idx="2"/>
          </p:nvPr>
        </p:nvSpPr>
        <p:spPr>
          <a:xfrm>
            <a:off x="5550222" y="2659168"/>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40" name="Google Shape;1140;p54"/>
          <p:cNvSpPr txBox="1">
            <a:spLocks noGrp="1"/>
          </p:cNvSpPr>
          <p:nvPr>
            <p:ph type="body" idx="3"/>
          </p:nvPr>
        </p:nvSpPr>
        <p:spPr>
          <a:xfrm>
            <a:off x="299648" y="234951"/>
            <a:ext cx="4110900" cy="2127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Clr>
                <a:schemeClr val="dk1"/>
              </a:buClr>
              <a:buSzPts val="800"/>
              <a:buNone/>
              <a:defRPr sz="800" b="0">
                <a:solidFill>
                  <a:schemeClr val="dk1"/>
                </a:solidFill>
              </a:defRPr>
            </a:lvl1pPr>
            <a:lvl2pPr marL="914400" lvl="1" indent="-228600" algn="l" rtl="0">
              <a:lnSpc>
                <a:spcPct val="140000"/>
              </a:lnSpc>
              <a:spcBef>
                <a:spcPts val="0"/>
              </a:spcBef>
              <a:spcAft>
                <a:spcPts val="0"/>
              </a:spcAft>
              <a:buClr>
                <a:schemeClr val="dk1"/>
              </a:buClr>
              <a:buSzPts val="900"/>
              <a:buNone/>
              <a:defRPr/>
            </a:lvl2pPr>
            <a:lvl3pPr marL="1371600" lvl="2" indent="-228600" algn="l" rtl="0">
              <a:lnSpc>
                <a:spcPct val="140000"/>
              </a:lnSpc>
              <a:spcBef>
                <a:spcPts val="0"/>
              </a:spcBef>
              <a:spcAft>
                <a:spcPts val="0"/>
              </a:spcAft>
              <a:buClr>
                <a:schemeClr val="dk1"/>
              </a:buClr>
              <a:buSzPts val="800"/>
              <a:buNone/>
              <a:defRPr/>
            </a:lvl3pPr>
            <a:lvl4pPr marL="1828800" lvl="3" indent="-228600" algn="l" rtl="0">
              <a:lnSpc>
                <a:spcPct val="140000"/>
              </a:lnSpc>
              <a:spcBef>
                <a:spcPts val="0"/>
              </a:spcBef>
              <a:spcAft>
                <a:spcPts val="0"/>
              </a:spcAft>
              <a:buClr>
                <a:schemeClr val="dk1"/>
              </a:buClr>
              <a:buSzPts val="700"/>
              <a:buNone/>
              <a:defRPr/>
            </a:lvl4pPr>
            <a:lvl5pPr marL="2286000" lvl="4" indent="-228600" algn="l" rtl="0">
              <a:lnSpc>
                <a:spcPct val="140000"/>
              </a:lnSpc>
              <a:spcBef>
                <a:spcPts val="0"/>
              </a:spcBef>
              <a:spcAft>
                <a:spcPts val="0"/>
              </a:spcAft>
              <a:buClr>
                <a:schemeClr val="dk1"/>
              </a:buClr>
              <a:buSzPts val="700"/>
              <a:buNone/>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grpSp>
        <p:nvGrpSpPr>
          <p:cNvPr id="1141" name="Google Shape;1141;p54"/>
          <p:cNvGrpSpPr/>
          <p:nvPr/>
        </p:nvGrpSpPr>
        <p:grpSpPr>
          <a:xfrm>
            <a:off x="11648099" y="272519"/>
            <a:ext cx="245452" cy="242128"/>
            <a:chOff x="266542" y="6326171"/>
            <a:chExt cx="245428" cy="242128"/>
          </a:xfrm>
        </p:grpSpPr>
        <p:sp>
          <p:nvSpPr>
            <p:cNvPr id="1142" name="Google Shape;1142;p54"/>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43" name="Google Shape;1143;p54"/>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44" name="Google Shape;1144;p54"/>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45" name="Google Shape;1145;p54"/>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46" name="Google Shape;1146;p54"/>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147" name="Google Shape;1147;p54"/>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1148" name="Google Shape;1148;p54"/>
          <p:cNvSpPr txBox="1">
            <a:spLocks noGrp="1"/>
          </p:cNvSpPr>
          <p:nvPr>
            <p:ph type="sldNum" idx="12"/>
          </p:nvPr>
        </p:nvSpPr>
        <p:spPr>
          <a:xfrm>
            <a:off x="299648" y="6410065"/>
            <a:ext cx="300900" cy="2127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149" name="Google Shape;1149;p54"/>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150" name="Google Shape;1150;p54"/>
          <p:cNvSpPr>
            <a:spLocks noGrp="1"/>
          </p:cNvSpPr>
          <p:nvPr>
            <p:ph type="pic" idx="4"/>
          </p:nvPr>
        </p:nvSpPr>
        <p:spPr>
          <a:xfrm>
            <a:off x="5867260" y="1152135"/>
            <a:ext cx="923100" cy="923100"/>
          </a:xfrm>
          <a:prstGeom prst="ellipse">
            <a:avLst/>
          </a:prstGeom>
          <a:solidFill>
            <a:schemeClr val="lt1">
              <a:alpha val="69800"/>
            </a:schemeClr>
          </a:solidFill>
          <a:ln>
            <a:noFill/>
          </a:ln>
        </p:spPr>
      </p:sp>
      <p:sp>
        <p:nvSpPr>
          <p:cNvPr id="1151" name="Google Shape;1151;p54"/>
          <p:cNvSpPr>
            <a:spLocks noGrp="1"/>
          </p:cNvSpPr>
          <p:nvPr>
            <p:ph type="pic" idx="5"/>
          </p:nvPr>
        </p:nvSpPr>
        <p:spPr>
          <a:xfrm>
            <a:off x="5867260" y="2967857"/>
            <a:ext cx="923100" cy="923100"/>
          </a:xfrm>
          <a:prstGeom prst="ellipse">
            <a:avLst/>
          </a:prstGeom>
          <a:solidFill>
            <a:schemeClr val="lt1">
              <a:alpha val="69800"/>
            </a:schemeClr>
          </a:solidFill>
          <a:ln>
            <a:noFill/>
          </a:ln>
        </p:spPr>
      </p:sp>
      <p:sp>
        <p:nvSpPr>
          <p:cNvPr id="1152" name="Google Shape;1152;p54"/>
          <p:cNvSpPr>
            <a:spLocks noGrp="1"/>
          </p:cNvSpPr>
          <p:nvPr>
            <p:ph type="body" idx="6"/>
          </p:nvPr>
        </p:nvSpPr>
        <p:spPr>
          <a:xfrm>
            <a:off x="7471310" y="165623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rtl="0">
              <a:lnSpc>
                <a:spcPct val="140000"/>
              </a:lnSpc>
              <a:spcBef>
                <a:spcPts val="0"/>
              </a:spcBef>
              <a:spcAft>
                <a:spcPts val="0"/>
              </a:spcAft>
              <a:buClr>
                <a:schemeClr val="dk1"/>
              </a:buClr>
              <a:buSzPts val="1200"/>
              <a:buNone/>
              <a:defRPr sz="1200">
                <a:solidFill>
                  <a:schemeClr val="dk1"/>
                </a:solidFill>
              </a:defRPr>
            </a:lvl1pPr>
            <a:lvl2pPr marL="914400" lvl="1" indent="-228600" algn="l" rtl="0">
              <a:lnSpc>
                <a:spcPct val="140000"/>
              </a:lnSpc>
              <a:spcBef>
                <a:spcPts val="0"/>
              </a:spcBef>
              <a:spcAft>
                <a:spcPts val="0"/>
              </a:spcAft>
              <a:buClr>
                <a:schemeClr val="dk1"/>
              </a:buClr>
              <a:buSzPts val="1100"/>
              <a:buNone/>
              <a:defRPr sz="1100">
                <a:solidFill>
                  <a:schemeClr val="dk1"/>
                </a:solidFill>
              </a:defRPr>
            </a:lvl2pPr>
            <a:lvl3pPr marL="1371600" lvl="2" indent="-228600" algn="l" rtl="0">
              <a:lnSpc>
                <a:spcPct val="140000"/>
              </a:lnSpc>
              <a:spcBef>
                <a:spcPts val="0"/>
              </a:spcBef>
              <a:spcAft>
                <a:spcPts val="0"/>
              </a:spcAft>
              <a:buClr>
                <a:schemeClr val="dk1"/>
              </a:buClr>
              <a:buSzPts val="1100"/>
              <a:buNone/>
              <a:defRPr sz="1100">
                <a:solidFill>
                  <a:schemeClr val="dk1"/>
                </a:solidFill>
              </a:defRPr>
            </a:lvl3pPr>
            <a:lvl4pPr marL="1828800" lvl="3" indent="-228600" algn="l" rtl="0">
              <a:lnSpc>
                <a:spcPct val="140000"/>
              </a:lnSpc>
              <a:spcBef>
                <a:spcPts val="0"/>
              </a:spcBef>
              <a:spcAft>
                <a:spcPts val="0"/>
              </a:spcAft>
              <a:buClr>
                <a:schemeClr val="dk1"/>
              </a:buClr>
              <a:buSzPts val="900"/>
              <a:buNone/>
              <a:defRPr sz="900">
                <a:solidFill>
                  <a:schemeClr val="dk1"/>
                </a:solidFill>
              </a:defRPr>
            </a:lvl4pPr>
            <a:lvl5pPr marL="2286000" lvl="4" indent="-228600" algn="l" rtl="0">
              <a:lnSpc>
                <a:spcPct val="140000"/>
              </a:lnSpc>
              <a:spcBef>
                <a:spcPts val="0"/>
              </a:spcBef>
              <a:spcAft>
                <a:spcPts val="0"/>
              </a:spcAft>
              <a:buClr>
                <a:schemeClr val="dk1"/>
              </a:buClr>
              <a:buSzPts val="900"/>
              <a:buNone/>
              <a:defRPr sz="9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53" name="Google Shape;1153;p54"/>
          <p:cNvSpPr txBox="1">
            <a:spLocks noGrp="1"/>
          </p:cNvSpPr>
          <p:nvPr>
            <p:ph type="body" idx="7"/>
          </p:nvPr>
        </p:nvSpPr>
        <p:spPr>
          <a:xfrm>
            <a:off x="7471310" y="1328434"/>
            <a:ext cx="2866200" cy="293100"/>
          </a:xfrm>
          <a:prstGeom prst="rect">
            <a:avLst/>
          </a:prstGeom>
          <a:noFill/>
          <a:ln>
            <a:noFill/>
          </a:ln>
        </p:spPr>
        <p:txBody>
          <a:bodyPr spcFirstLastPara="1" wrap="square" lIns="0" tIns="0" rIns="0" bIns="0" anchor="b" anchorCtr="0">
            <a:noAutofit/>
          </a:bodyPr>
          <a:lstStyle>
            <a:lvl1pPr marL="457200" lvl="0" indent="-228600" algn="l" rtl="0">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54" name="Google Shape;1154;p54"/>
          <p:cNvSpPr>
            <a:spLocks noGrp="1"/>
          </p:cNvSpPr>
          <p:nvPr>
            <p:ph type="body" idx="8"/>
          </p:nvPr>
        </p:nvSpPr>
        <p:spPr>
          <a:xfrm>
            <a:off x="7471310" y="3446794"/>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rtl="0">
              <a:lnSpc>
                <a:spcPct val="140000"/>
              </a:lnSpc>
              <a:spcBef>
                <a:spcPts val="0"/>
              </a:spcBef>
              <a:spcAft>
                <a:spcPts val="0"/>
              </a:spcAft>
              <a:buClr>
                <a:schemeClr val="dk1"/>
              </a:buClr>
              <a:buSzPts val="1200"/>
              <a:buNone/>
              <a:defRPr sz="1200">
                <a:solidFill>
                  <a:schemeClr val="dk1"/>
                </a:solidFill>
              </a:defRPr>
            </a:lvl1pPr>
            <a:lvl2pPr marL="914400" lvl="1" indent="-228600" algn="l" rtl="0">
              <a:lnSpc>
                <a:spcPct val="140000"/>
              </a:lnSpc>
              <a:spcBef>
                <a:spcPts val="0"/>
              </a:spcBef>
              <a:spcAft>
                <a:spcPts val="0"/>
              </a:spcAft>
              <a:buClr>
                <a:schemeClr val="dk1"/>
              </a:buClr>
              <a:buSzPts val="1100"/>
              <a:buNone/>
              <a:defRPr sz="1100">
                <a:solidFill>
                  <a:schemeClr val="dk1"/>
                </a:solidFill>
              </a:defRPr>
            </a:lvl2pPr>
            <a:lvl3pPr marL="1371600" lvl="2" indent="-228600" algn="l" rtl="0">
              <a:lnSpc>
                <a:spcPct val="140000"/>
              </a:lnSpc>
              <a:spcBef>
                <a:spcPts val="0"/>
              </a:spcBef>
              <a:spcAft>
                <a:spcPts val="0"/>
              </a:spcAft>
              <a:buClr>
                <a:schemeClr val="dk1"/>
              </a:buClr>
              <a:buSzPts val="1100"/>
              <a:buNone/>
              <a:defRPr sz="1100">
                <a:solidFill>
                  <a:schemeClr val="dk1"/>
                </a:solidFill>
              </a:defRPr>
            </a:lvl3pPr>
            <a:lvl4pPr marL="1828800" lvl="3" indent="-228600" algn="l" rtl="0">
              <a:lnSpc>
                <a:spcPct val="140000"/>
              </a:lnSpc>
              <a:spcBef>
                <a:spcPts val="0"/>
              </a:spcBef>
              <a:spcAft>
                <a:spcPts val="0"/>
              </a:spcAft>
              <a:buClr>
                <a:schemeClr val="dk1"/>
              </a:buClr>
              <a:buSzPts val="900"/>
              <a:buNone/>
              <a:defRPr sz="900">
                <a:solidFill>
                  <a:schemeClr val="dk1"/>
                </a:solidFill>
              </a:defRPr>
            </a:lvl4pPr>
            <a:lvl5pPr marL="2286000" lvl="4" indent="-228600" algn="l" rtl="0">
              <a:lnSpc>
                <a:spcPct val="140000"/>
              </a:lnSpc>
              <a:spcBef>
                <a:spcPts val="0"/>
              </a:spcBef>
              <a:spcAft>
                <a:spcPts val="0"/>
              </a:spcAft>
              <a:buClr>
                <a:schemeClr val="dk1"/>
              </a:buClr>
              <a:buSzPts val="900"/>
              <a:buNone/>
              <a:defRPr sz="9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55" name="Google Shape;1155;p54"/>
          <p:cNvSpPr txBox="1">
            <a:spLocks noGrp="1"/>
          </p:cNvSpPr>
          <p:nvPr>
            <p:ph type="body" idx="9"/>
          </p:nvPr>
        </p:nvSpPr>
        <p:spPr>
          <a:xfrm>
            <a:off x="7471310" y="3118994"/>
            <a:ext cx="2866200" cy="293100"/>
          </a:xfrm>
          <a:prstGeom prst="rect">
            <a:avLst/>
          </a:prstGeom>
          <a:noFill/>
          <a:ln>
            <a:noFill/>
          </a:ln>
        </p:spPr>
        <p:txBody>
          <a:bodyPr spcFirstLastPara="1" wrap="square" lIns="0" tIns="0" rIns="0" bIns="0" anchor="b" anchorCtr="0">
            <a:noAutofit/>
          </a:bodyPr>
          <a:lstStyle>
            <a:lvl1pPr marL="457200" lvl="0" indent="-228600" algn="l" rtl="0">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56" name="Google Shape;1156;p54"/>
          <p:cNvSpPr>
            <a:spLocks noGrp="1"/>
          </p:cNvSpPr>
          <p:nvPr>
            <p:ph type="body" idx="13"/>
          </p:nvPr>
        </p:nvSpPr>
        <p:spPr>
          <a:xfrm>
            <a:off x="5550222" y="4472802"/>
            <a:ext cx="5797500" cy="15408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57" name="Google Shape;1157;p54"/>
          <p:cNvSpPr>
            <a:spLocks noGrp="1"/>
          </p:cNvSpPr>
          <p:nvPr>
            <p:ph type="pic" idx="14"/>
          </p:nvPr>
        </p:nvSpPr>
        <p:spPr>
          <a:xfrm>
            <a:off x="5867260" y="4781491"/>
            <a:ext cx="923100" cy="923100"/>
          </a:xfrm>
          <a:prstGeom prst="ellipse">
            <a:avLst/>
          </a:prstGeom>
          <a:solidFill>
            <a:schemeClr val="lt1">
              <a:alpha val="69800"/>
            </a:schemeClr>
          </a:solidFill>
          <a:ln>
            <a:noFill/>
          </a:ln>
        </p:spPr>
      </p:sp>
      <p:sp>
        <p:nvSpPr>
          <p:cNvPr id="1158" name="Google Shape;1158;p54"/>
          <p:cNvSpPr>
            <a:spLocks noGrp="1"/>
          </p:cNvSpPr>
          <p:nvPr>
            <p:ph type="body" idx="15"/>
          </p:nvPr>
        </p:nvSpPr>
        <p:spPr>
          <a:xfrm>
            <a:off x="7471310" y="5262618"/>
            <a:ext cx="2866200" cy="274500"/>
          </a:xfrm>
          <a:prstGeom prst="roundRect">
            <a:avLst>
              <a:gd name="adj" fmla="val 0"/>
            </a:avLst>
          </a:prstGeom>
          <a:noFill/>
          <a:ln>
            <a:noFill/>
          </a:ln>
        </p:spPr>
        <p:txBody>
          <a:bodyPr spcFirstLastPara="1" wrap="square" lIns="0" tIns="0" rIns="0" bIns="46800" anchor="t" anchorCtr="0">
            <a:noAutofit/>
          </a:bodyPr>
          <a:lstStyle>
            <a:lvl1pPr marL="457200" lvl="0" indent="-228600" algn="l" rtl="0">
              <a:lnSpc>
                <a:spcPct val="140000"/>
              </a:lnSpc>
              <a:spcBef>
                <a:spcPts val="0"/>
              </a:spcBef>
              <a:spcAft>
                <a:spcPts val="0"/>
              </a:spcAft>
              <a:buClr>
                <a:schemeClr val="dk1"/>
              </a:buClr>
              <a:buSzPts val="1200"/>
              <a:buNone/>
              <a:defRPr sz="1200">
                <a:solidFill>
                  <a:schemeClr val="dk1"/>
                </a:solidFill>
              </a:defRPr>
            </a:lvl1pPr>
            <a:lvl2pPr marL="914400" lvl="1" indent="-228600" algn="l" rtl="0">
              <a:lnSpc>
                <a:spcPct val="140000"/>
              </a:lnSpc>
              <a:spcBef>
                <a:spcPts val="0"/>
              </a:spcBef>
              <a:spcAft>
                <a:spcPts val="0"/>
              </a:spcAft>
              <a:buClr>
                <a:schemeClr val="dk1"/>
              </a:buClr>
              <a:buSzPts val="1100"/>
              <a:buNone/>
              <a:defRPr sz="1100">
                <a:solidFill>
                  <a:schemeClr val="dk1"/>
                </a:solidFill>
              </a:defRPr>
            </a:lvl2pPr>
            <a:lvl3pPr marL="1371600" lvl="2" indent="-228600" algn="l" rtl="0">
              <a:lnSpc>
                <a:spcPct val="140000"/>
              </a:lnSpc>
              <a:spcBef>
                <a:spcPts val="0"/>
              </a:spcBef>
              <a:spcAft>
                <a:spcPts val="0"/>
              </a:spcAft>
              <a:buClr>
                <a:schemeClr val="dk1"/>
              </a:buClr>
              <a:buSzPts val="1100"/>
              <a:buNone/>
              <a:defRPr sz="1100">
                <a:solidFill>
                  <a:schemeClr val="dk1"/>
                </a:solidFill>
              </a:defRPr>
            </a:lvl3pPr>
            <a:lvl4pPr marL="1828800" lvl="3" indent="-228600" algn="l" rtl="0">
              <a:lnSpc>
                <a:spcPct val="140000"/>
              </a:lnSpc>
              <a:spcBef>
                <a:spcPts val="0"/>
              </a:spcBef>
              <a:spcAft>
                <a:spcPts val="0"/>
              </a:spcAft>
              <a:buClr>
                <a:schemeClr val="dk1"/>
              </a:buClr>
              <a:buSzPts val="900"/>
              <a:buNone/>
              <a:defRPr sz="900">
                <a:solidFill>
                  <a:schemeClr val="dk1"/>
                </a:solidFill>
              </a:defRPr>
            </a:lvl4pPr>
            <a:lvl5pPr marL="2286000" lvl="4" indent="-228600" algn="l" rtl="0">
              <a:lnSpc>
                <a:spcPct val="140000"/>
              </a:lnSpc>
              <a:spcBef>
                <a:spcPts val="0"/>
              </a:spcBef>
              <a:spcAft>
                <a:spcPts val="0"/>
              </a:spcAft>
              <a:buClr>
                <a:schemeClr val="dk1"/>
              </a:buClr>
              <a:buSzPts val="900"/>
              <a:buNone/>
              <a:defRPr sz="900">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59" name="Google Shape;1159;p54"/>
          <p:cNvSpPr txBox="1">
            <a:spLocks noGrp="1"/>
          </p:cNvSpPr>
          <p:nvPr>
            <p:ph type="body" idx="16"/>
          </p:nvPr>
        </p:nvSpPr>
        <p:spPr>
          <a:xfrm>
            <a:off x="7471310" y="4934818"/>
            <a:ext cx="2866200" cy="293100"/>
          </a:xfrm>
          <a:prstGeom prst="rect">
            <a:avLst/>
          </a:prstGeom>
          <a:noFill/>
          <a:ln>
            <a:noFill/>
          </a:ln>
        </p:spPr>
        <p:txBody>
          <a:bodyPr spcFirstLastPara="1" wrap="square" lIns="0" tIns="0" rIns="0" bIns="0" anchor="b" anchorCtr="0">
            <a:noAutofit/>
          </a:bodyPr>
          <a:lstStyle>
            <a:lvl1pPr marL="457200" lvl="0" indent="-228600" algn="l" rtl="0">
              <a:lnSpc>
                <a:spcPct val="75000"/>
              </a:lnSpc>
              <a:spcBef>
                <a:spcPts val="0"/>
              </a:spcBef>
              <a:spcAft>
                <a:spcPts val="0"/>
              </a:spcAft>
              <a:buClr>
                <a:schemeClr val="dk1"/>
              </a:buClr>
              <a:buSzPts val="2300"/>
              <a:buNone/>
              <a:defRPr sz="2300">
                <a:solidFill>
                  <a:schemeClr val="dk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900"/>
              <a:buNone/>
              <a:defRPr>
                <a:solidFill>
                  <a:schemeClr val="lt1"/>
                </a:solidFill>
              </a:defRPr>
            </a:lvl2pPr>
            <a:lvl3pPr marL="1371600" lvl="2" indent="-228600" algn="l" rtl="0">
              <a:lnSpc>
                <a:spcPct val="140000"/>
              </a:lnSpc>
              <a:spcBef>
                <a:spcPts val="0"/>
              </a:spcBef>
              <a:spcAft>
                <a:spcPts val="0"/>
              </a:spcAft>
              <a:buClr>
                <a:schemeClr val="lt1"/>
              </a:buClr>
              <a:buSzPts val="800"/>
              <a:buNone/>
              <a:defRPr>
                <a:solidFill>
                  <a:schemeClr val="lt1"/>
                </a:solidFill>
              </a:defRPr>
            </a:lvl3pPr>
            <a:lvl4pPr marL="1828800" lvl="3" indent="-228600" algn="l" rtl="0">
              <a:lnSpc>
                <a:spcPct val="140000"/>
              </a:lnSpc>
              <a:spcBef>
                <a:spcPts val="0"/>
              </a:spcBef>
              <a:spcAft>
                <a:spcPts val="0"/>
              </a:spcAft>
              <a:buClr>
                <a:schemeClr val="lt1"/>
              </a:buClr>
              <a:buSzPts val="700"/>
              <a:buNone/>
              <a:defRPr>
                <a:solidFill>
                  <a:schemeClr val="lt1"/>
                </a:solidFill>
              </a:defRPr>
            </a:lvl4pPr>
            <a:lvl5pPr marL="2286000" lvl="4" indent="-228600" algn="l" rtl="0">
              <a:lnSpc>
                <a:spcPct val="140000"/>
              </a:lnSpc>
              <a:spcBef>
                <a:spcPts val="0"/>
              </a:spcBef>
              <a:spcAft>
                <a:spcPts val="0"/>
              </a:spcAft>
              <a:buClr>
                <a:schemeClr val="lt1"/>
              </a:buClr>
              <a:buSzPts val="700"/>
              <a:buNone/>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160" name="Google Shape;1160;p54"/>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slide 7 1 1">
  <p:cSld name="Text slide 7_1_1">
    <p:bg>
      <p:bgPr>
        <a:solidFill>
          <a:schemeClr val="lt1"/>
        </a:solidFill>
        <a:effectLst/>
      </p:bgPr>
    </p:bg>
    <p:spTree>
      <p:nvGrpSpPr>
        <p:cNvPr id="1" name="Shape 156"/>
        <p:cNvGrpSpPr/>
        <p:nvPr/>
      </p:nvGrpSpPr>
      <p:grpSpPr>
        <a:xfrm>
          <a:off x="0" y="0"/>
          <a:ext cx="0" cy="0"/>
          <a:chOff x="0" y="0"/>
          <a:chExt cx="0" cy="0"/>
        </a:xfrm>
      </p:grpSpPr>
      <p:sp>
        <p:nvSpPr>
          <p:cNvPr id="157" name="Google Shape;157;p8"/>
          <p:cNvSpPr/>
          <p:nvPr/>
        </p:nvSpPr>
        <p:spPr>
          <a:xfrm rot="-5400000" flipH="1">
            <a:off x="5022664" y="-312600"/>
            <a:ext cx="6858000" cy="7483200"/>
          </a:xfrm>
          <a:prstGeom prst="round2SameRect">
            <a:avLst>
              <a:gd name="adj1" fmla="val 0"/>
              <a:gd name="adj2" fmla="val 0"/>
            </a:avLst>
          </a:prstGeom>
          <a:solidFill>
            <a:schemeClr val="accent4"/>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158" name="Google Shape;158;p8"/>
          <p:cNvSpPr>
            <a:spLocks noGrp="1"/>
          </p:cNvSpPr>
          <p:nvPr>
            <p:ph type="body" idx="1"/>
          </p:nvPr>
        </p:nvSpPr>
        <p:spPr>
          <a:xfrm>
            <a:off x="8583498"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59" name="Google Shape;159;p8"/>
          <p:cNvSpPr>
            <a:spLocks noGrp="1"/>
          </p:cNvSpPr>
          <p:nvPr>
            <p:ph type="body" idx="2"/>
          </p:nvPr>
        </p:nvSpPr>
        <p:spPr>
          <a:xfrm>
            <a:off x="8583498"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60" name="Google Shape;160;p8"/>
          <p:cNvSpPr>
            <a:spLocks noGrp="1"/>
          </p:cNvSpPr>
          <p:nvPr>
            <p:ph type="body" idx="3"/>
          </p:nvPr>
        </p:nvSpPr>
        <p:spPr>
          <a:xfrm>
            <a:off x="5550222" y="843445"/>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61" name="Google Shape;161;p8"/>
          <p:cNvSpPr>
            <a:spLocks noGrp="1"/>
          </p:cNvSpPr>
          <p:nvPr>
            <p:ph type="body" idx="4"/>
          </p:nvPr>
        </p:nvSpPr>
        <p:spPr>
          <a:xfrm>
            <a:off x="5550222" y="2659168"/>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162" name="Google Shape;162;p8"/>
          <p:cNvGrpSpPr/>
          <p:nvPr/>
        </p:nvGrpSpPr>
        <p:grpSpPr>
          <a:xfrm>
            <a:off x="11648099" y="272519"/>
            <a:ext cx="245452" cy="242128"/>
            <a:chOff x="266542" y="6326171"/>
            <a:chExt cx="245428" cy="242128"/>
          </a:xfrm>
        </p:grpSpPr>
        <p:sp>
          <p:nvSpPr>
            <p:cNvPr id="163" name="Google Shape;163;p8"/>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64" name="Google Shape;164;p8"/>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65" name="Google Shape;165;p8"/>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66" name="Google Shape;166;p8"/>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67" name="Google Shape;167;p8"/>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68" name="Google Shape;168;p8"/>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169" name="Google Shape;169;p8"/>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70" name="Google Shape;170;p8"/>
          <p:cNvSpPr txBox="1">
            <a:spLocks noGrp="1"/>
          </p:cNvSpPr>
          <p:nvPr>
            <p:ph type="title"/>
          </p:nvPr>
        </p:nvSpPr>
        <p:spPr>
          <a:xfrm>
            <a:off x="964661" y="1371600"/>
            <a:ext cx="3173400" cy="41148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6000"/>
              <a:buFont typeface="Didact Gothic"/>
              <a:buNone/>
              <a:defRPr sz="60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71" name="Google Shape;171;p8"/>
          <p:cNvSpPr>
            <a:spLocks noGrp="1"/>
          </p:cNvSpPr>
          <p:nvPr>
            <p:ph type="body" idx="5"/>
          </p:nvPr>
        </p:nvSpPr>
        <p:spPr>
          <a:xfrm>
            <a:off x="8583498"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72" name="Google Shape;172;p8"/>
          <p:cNvSpPr>
            <a:spLocks noGrp="1"/>
          </p:cNvSpPr>
          <p:nvPr>
            <p:ph type="body" idx="6"/>
          </p:nvPr>
        </p:nvSpPr>
        <p:spPr>
          <a:xfrm>
            <a:off x="5550222" y="4473644"/>
            <a:ext cx="2764200" cy="1540800"/>
          </a:xfrm>
          <a:prstGeom prst="roundRect">
            <a:avLst>
              <a:gd name="adj" fmla="val 113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173" name="Google Shape;173;p8"/>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174" name="Google Shape;174;p8"/>
          <p:cNvSpPr txBox="1">
            <a:spLocks noGrp="1"/>
          </p:cNvSpPr>
          <p:nvPr>
            <p:ph type="subTitle" idx="7"/>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175" name="Google Shape;175;p8"/>
          <p:cNvSpPr txBox="1">
            <a:spLocks noGrp="1"/>
          </p:cNvSpPr>
          <p:nvPr>
            <p:ph type="body" idx="8"/>
          </p:nvPr>
        </p:nvSpPr>
        <p:spPr>
          <a:xfrm>
            <a:off x="5822050" y="10991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76" name="Google Shape;176;p8"/>
          <p:cNvSpPr txBox="1">
            <a:spLocks noGrp="1"/>
          </p:cNvSpPr>
          <p:nvPr>
            <p:ph type="body" idx="9"/>
          </p:nvPr>
        </p:nvSpPr>
        <p:spPr>
          <a:xfrm>
            <a:off x="8855325" y="10991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77" name="Google Shape;177;p8"/>
          <p:cNvSpPr txBox="1">
            <a:spLocks noGrp="1"/>
          </p:cNvSpPr>
          <p:nvPr>
            <p:ph type="body" idx="13"/>
          </p:nvPr>
        </p:nvSpPr>
        <p:spPr>
          <a:xfrm>
            <a:off x="5822050" y="2914150"/>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78" name="Google Shape;178;p8"/>
          <p:cNvSpPr txBox="1">
            <a:spLocks noGrp="1"/>
          </p:cNvSpPr>
          <p:nvPr>
            <p:ph type="body" idx="14"/>
          </p:nvPr>
        </p:nvSpPr>
        <p:spPr>
          <a:xfrm>
            <a:off x="8855325" y="2914150"/>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79" name="Google Shape;179;p8"/>
          <p:cNvSpPr txBox="1">
            <a:spLocks noGrp="1"/>
          </p:cNvSpPr>
          <p:nvPr>
            <p:ph type="body" idx="15"/>
          </p:nvPr>
        </p:nvSpPr>
        <p:spPr>
          <a:xfrm>
            <a:off x="5822050" y="47304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
        <p:nvSpPr>
          <p:cNvPr id="180" name="Google Shape;180;p8"/>
          <p:cNvSpPr txBox="1">
            <a:spLocks noGrp="1"/>
          </p:cNvSpPr>
          <p:nvPr>
            <p:ph type="body" idx="16"/>
          </p:nvPr>
        </p:nvSpPr>
        <p:spPr>
          <a:xfrm>
            <a:off x="8855325" y="4730425"/>
            <a:ext cx="2220600" cy="1029600"/>
          </a:xfrm>
          <a:prstGeom prst="rect">
            <a:avLst/>
          </a:prstGeom>
        </p:spPr>
        <p:txBody>
          <a:bodyPr spcFirstLastPara="1" wrap="square" lIns="0" tIns="0" rIns="0" bIns="0" anchor="ctr" anchorCtr="0">
            <a:noAutofit/>
          </a:bodyPr>
          <a:lstStyle>
            <a:lvl1pPr marL="457200" lvl="0" indent="-298450" rtl="0">
              <a:lnSpc>
                <a:spcPct val="120000"/>
              </a:lnSpc>
              <a:spcBef>
                <a:spcPts val="0"/>
              </a:spcBef>
              <a:spcAft>
                <a:spcPts val="0"/>
              </a:spcAft>
              <a:buSzPts val="1100"/>
              <a:buChar char="→"/>
              <a:defRPr/>
            </a:lvl1pPr>
            <a:lvl2pPr marL="914400" lvl="1" indent="-298450" rtl="0">
              <a:lnSpc>
                <a:spcPct val="120000"/>
              </a:lnSpc>
              <a:spcBef>
                <a:spcPts val="0"/>
              </a:spcBef>
              <a:spcAft>
                <a:spcPts val="0"/>
              </a:spcAft>
              <a:buSzPts val="1100"/>
              <a:buChar char="→"/>
              <a:defRPr/>
            </a:lvl2pPr>
            <a:lvl3pPr marL="1371600" lvl="2" indent="-298450" rtl="0">
              <a:lnSpc>
                <a:spcPct val="120000"/>
              </a:lnSpc>
              <a:spcBef>
                <a:spcPts val="0"/>
              </a:spcBef>
              <a:spcAft>
                <a:spcPts val="0"/>
              </a:spcAft>
              <a:buSzPts val="1100"/>
              <a:buChar char="→"/>
              <a:defRPr/>
            </a:lvl3pPr>
            <a:lvl4pPr marL="1828800" lvl="3" indent="-298450" rtl="0">
              <a:lnSpc>
                <a:spcPct val="120000"/>
              </a:lnSpc>
              <a:spcBef>
                <a:spcPts val="0"/>
              </a:spcBef>
              <a:spcAft>
                <a:spcPts val="0"/>
              </a:spcAft>
              <a:buSzPts val="1100"/>
              <a:buChar char="→"/>
              <a:defRPr sz="1100"/>
            </a:lvl4pPr>
            <a:lvl5pPr marL="2286000" lvl="4" indent="-298450" rtl="0">
              <a:lnSpc>
                <a:spcPct val="120000"/>
              </a:lnSpc>
              <a:spcBef>
                <a:spcPts val="0"/>
              </a:spcBef>
              <a:spcAft>
                <a:spcPts val="0"/>
              </a:spcAft>
              <a:buSzPts val="1100"/>
              <a:buChar char="→"/>
              <a:defRPr sz="1100"/>
            </a:lvl5pPr>
            <a:lvl6pPr marL="2743200" lvl="5" indent="-234950" rtl="0">
              <a:lnSpc>
                <a:spcPct val="120000"/>
              </a:lnSpc>
              <a:spcBef>
                <a:spcPts val="0"/>
              </a:spcBef>
              <a:spcAft>
                <a:spcPts val="0"/>
              </a:spcAft>
              <a:buSzPts val="100"/>
              <a:buChar char="•"/>
              <a:defRPr/>
            </a:lvl6pPr>
            <a:lvl7pPr marL="3200400" lvl="6" indent="-234950" rtl="0">
              <a:lnSpc>
                <a:spcPct val="120000"/>
              </a:lnSpc>
              <a:spcBef>
                <a:spcPts val="0"/>
              </a:spcBef>
              <a:spcAft>
                <a:spcPts val="0"/>
              </a:spcAft>
              <a:buSzPts val="100"/>
              <a:buChar char="•"/>
              <a:defRPr/>
            </a:lvl7pPr>
            <a:lvl8pPr marL="3657600" lvl="7" indent="-234950" rtl="0">
              <a:lnSpc>
                <a:spcPct val="120000"/>
              </a:lnSpc>
              <a:spcBef>
                <a:spcPts val="0"/>
              </a:spcBef>
              <a:spcAft>
                <a:spcPts val="0"/>
              </a:spcAft>
              <a:buSzPts val="100"/>
              <a:buChar char="•"/>
              <a:defRPr/>
            </a:lvl8pPr>
            <a:lvl9pPr marL="4114800" lvl="8" indent="-234950" rtl="0">
              <a:lnSpc>
                <a:spcPct val="120000"/>
              </a:lnSpc>
              <a:spcBef>
                <a:spcPts val="0"/>
              </a:spcBef>
              <a:spcAft>
                <a:spcPts val="0"/>
              </a:spcAft>
              <a:buSzPts val="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lide 5">
  <p:cSld name="Text slide 5">
    <p:bg>
      <p:bgPr>
        <a:solidFill>
          <a:schemeClr val="lt1"/>
        </a:solidFill>
        <a:effectLst/>
      </p:bgPr>
    </p:bg>
    <p:spTree>
      <p:nvGrpSpPr>
        <p:cNvPr id="1" name="Shape 181"/>
        <p:cNvGrpSpPr/>
        <p:nvPr/>
      </p:nvGrpSpPr>
      <p:grpSpPr>
        <a:xfrm>
          <a:off x="0" y="0"/>
          <a:ext cx="0" cy="0"/>
          <a:chOff x="0" y="0"/>
          <a:chExt cx="0" cy="0"/>
        </a:xfrm>
      </p:grpSpPr>
      <p:sp>
        <p:nvSpPr>
          <p:cNvPr id="182" name="Google Shape;182;p9"/>
          <p:cNvSpPr/>
          <p:nvPr/>
        </p:nvSpPr>
        <p:spPr>
          <a:xfrm flipH="1">
            <a:off x="64" y="0"/>
            <a:ext cx="4710000" cy="6858000"/>
          </a:xfrm>
          <a:prstGeom prst="rect">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183" name="Google Shape;183;p9"/>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200"/>
              <a:buFont typeface="Didact Gothic"/>
              <a:buNone/>
              <a:defRPr sz="32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184" name="Google Shape;184;p9"/>
          <p:cNvGrpSpPr/>
          <p:nvPr/>
        </p:nvGrpSpPr>
        <p:grpSpPr>
          <a:xfrm>
            <a:off x="11648099" y="272519"/>
            <a:ext cx="245452" cy="242128"/>
            <a:chOff x="266542" y="6326171"/>
            <a:chExt cx="245428" cy="242128"/>
          </a:xfrm>
        </p:grpSpPr>
        <p:sp>
          <p:nvSpPr>
            <p:cNvPr id="185" name="Google Shape;185;p9"/>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86" name="Google Shape;186;p9"/>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87" name="Google Shape;187;p9"/>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88" name="Google Shape;188;p9"/>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89" name="Google Shape;189;p9"/>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190" name="Google Shape;190;p9"/>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191" name="Google Shape;191;p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192" name="Google Shape;192;p9"/>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193" name="Google Shape;193;p9"/>
          <p:cNvSpPr txBox="1">
            <a:spLocks noGrp="1"/>
          </p:cNvSpPr>
          <p:nvPr>
            <p:ph type="body" idx="1"/>
          </p:nvPr>
        </p:nvSpPr>
        <p:spPr>
          <a:xfrm>
            <a:off x="5646975" y="571500"/>
            <a:ext cx="5140500" cy="11430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194" name="Google Shape;194;p9"/>
          <p:cNvSpPr txBox="1">
            <a:spLocks noGrp="1"/>
          </p:cNvSpPr>
          <p:nvPr>
            <p:ph type="body" idx="2"/>
          </p:nvPr>
        </p:nvSpPr>
        <p:spPr>
          <a:xfrm>
            <a:off x="5646975" y="2857500"/>
            <a:ext cx="5140500" cy="11430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195" name="Google Shape;195;p9"/>
          <p:cNvSpPr txBox="1">
            <a:spLocks noGrp="1"/>
          </p:cNvSpPr>
          <p:nvPr>
            <p:ph type="body" idx="3"/>
          </p:nvPr>
        </p:nvSpPr>
        <p:spPr>
          <a:xfrm>
            <a:off x="5646975" y="5143500"/>
            <a:ext cx="5140500" cy="11430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41300" rtl="0">
              <a:spcBef>
                <a:spcPts val="500"/>
              </a:spcBef>
              <a:spcAft>
                <a:spcPts val="0"/>
              </a:spcAft>
              <a:buSzPts val="200"/>
              <a:buChar char="•"/>
              <a:defRPr sz="200"/>
            </a:lvl6pPr>
            <a:lvl7pPr marL="3200400" lvl="6" indent="-241300" rtl="0">
              <a:spcBef>
                <a:spcPts val="500"/>
              </a:spcBef>
              <a:spcAft>
                <a:spcPts val="0"/>
              </a:spcAft>
              <a:buSzPts val="200"/>
              <a:buChar char="•"/>
              <a:defRPr sz="200"/>
            </a:lvl7pPr>
            <a:lvl8pPr marL="3657600" lvl="7" indent="-241300" rtl="0">
              <a:spcBef>
                <a:spcPts val="500"/>
              </a:spcBef>
              <a:spcAft>
                <a:spcPts val="0"/>
              </a:spcAft>
              <a:buSzPts val="200"/>
              <a:buChar char="•"/>
              <a:defRPr sz="200"/>
            </a:lvl8pPr>
            <a:lvl9pPr marL="4114800" lvl="8" indent="-241300" rtl="0">
              <a:spcBef>
                <a:spcPts val="500"/>
              </a:spcBef>
              <a:spcAft>
                <a:spcPts val="0"/>
              </a:spcAft>
              <a:buSzPts val="200"/>
              <a:buChar char="•"/>
              <a:defRPr sz="200"/>
            </a:lvl9pPr>
          </a:lstStyle>
          <a:p>
            <a:endParaRPr/>
          </a:p>
        </p:txBody>
      </p:sp>
      <p:sp>
        <p:nvSpPr>
          <p:cNvPr id="196" name="Google Shape;196;p9"/>
          <p:cNvSpPr txBox="1">
            <a:spLocks noGrp="1"/>
          </p:cNvSpPr>
          <p:nvPr>
            <p:ph type="subTitle" idx="4"/>
          </p:nvPr>
        </p:nvSpPr>
        <p:spPr>
          <a:xfrm>
            <a:off x="1231350" y="3873000"/>
            <a:ext cx="3059100" cy="647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200"/>
              <a:buFont typeface="Didact Gothic"/>
              <a:buNone/>
              <a:defRPr sz="1200">
                <a:latin typeface="Didact Gothic"/>
                <a:ea typeface="Didact Gothic"/>
                <a:cs typeface="Didact Gothic"/>
                <a:sym typeface="Didact Gothic"/>
              </a:defRPr>
            </a:lvl2pPr>
            <a:lvl3pPr lvl="2"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3pPr>
            <a:lvl4pPr lvl="3"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4pPr>
            <a:lvl5pPr lvl="4"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5pPr>
            <a:lvl6pPr lvl="5" rtl="0">
              <a:lnSpc>
                <a:spcPct val="100000"/>
              </a:lnSpc>
              <a:spcBef>
                <a:spcPts val="0"/>
              </a:spcBef>
              <a:spcAft>
                <a:spcPts val="0"/>
              </a:spcAft>
              <a:buSzPts val="400"/>
              <a:buFont typeface="Didact Gothic"/>
              <a:buNone/>
              <a:defRPr sz="400">
                <a:latin typeface="Didact Gothic"/>
                <a:ea typeface="Didact Gothic"/>
                <a:cs typeface="Didact Gothic"/>
                <a:sym typeface="Didact Gothic"/>
              </a:defRPr>
            </a:lvl6pPr>
            <a:lvl7pPr lvl="6" rtl="0">
              <a:lnSpc>
                <a:spcPct val="100000"/>
              </a:lnSpc>
              <a:spcBef>
                <a:spcPts val="0"/>
              </a:spcBef>
              <a:spcAft>
                <a:spcPts val="0"/>
              </a:spcAft>
              <a:buSzPts val="400"/>
              <a:buFont typeface="Didact Gothic"/>
              <a:buNone/>
              <a:defRPr sz="400">
                <a:latin typeface="Didact Gothic"/>
                <a:ea typeface="Didact Gothic"/>
                <a:cs typeface="Didact Gothic"/>
                <a:sym typeface="Didact Gothic"/>
              </a:defRPr>
            </a:lvl7pPr>
            <a:lvl8pPr lvl="7" rtl="0">
              <a:lnSpc>
                <a:spcPct val="100000"/>
              </a:lnSpc>
              <a:spcBef>
                <a:spcPts val="0"/>
              </a:spcBef>
              <a:spcAft>
                <a:spcPts val="0"/>
              </a:spcAft>
              <a:buSzPts val="400"/>
              <a:buFont typeface="Didact Gothic"/>
              <a:buNone/>
              <a:defRPr sz="400">
                <a:latin typeface="Didact Gothic"/>
                <a:ea typeface="Didact Gothic"/>
                <a:cs typeface="Didact Gothic"/>
                <a:sym typeface="Didact Gothic"/>
              </a:defRPr>
            </a:lvl8pPr>
            <a:lvl9pPr lvl="8" rtl="0">
              <a:lnSpc>
                <a:spcPct val="100000"/>
              </a:lnSpc>
              <a:spcBef>
                <a:spcPts val="0"/>
              </a:spcBef>
              <a:spcAft>
                <a:spcPts val="0"/>
              </a:spcAft>
              <a:buSzPts val="400"/>
              <a:buFont typeface="Didact Gothic"/>
              <a:buNone/>
              <a:defRPr sz="400">
                <a:latin typeface="Didact Gothic"/>
                <a:ea typeface="Didact Gothic"/>
                <a:cs typeface="Didact Gothic"/>
                <a:sym typeface="Didact Gothic"/>
              </a:defRPr>
            </a:lvl9pPr>
          </a:lstStyle>
          <a:p>
            <a:endParaRPr/>
          </a:p>
        </p:txBody>
      </p:sp>
      <p:sp>
        <p:nvSpPr>
          <p:cNvPr id="197" name="Google Shape;197;p9"/>
          <p:cNvSpPr txBox="1">
            <a:spLocks noGrp="1"/>
          </p:cNvSpPr>
          <p:nvPr>
            <p:ph type="subTitle" idx="5"/>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con slide 2">
  <p:cSld name="Icon slide 2">
    <p:bg>
      <p:bgPr>
        <a:solidFill>
          <a:schemeClr val="dk2"/>
        </a:solidFill>
        <a:effectLst/>
      </p:bgPr>
    </p:bg>
    <p:spTree>
      <p:nvGrpSpPr>
        <p:cNvPr id="1" name="Shape 198"/>
        <p:cNvGrpSpPr/>
        <p:nvPr/>
      </p:nvGrpSpPr>
      <p:grpSpPr>
        <a:xfrm>
          <a:off x="0" y="0"/>
          <a:ext cx="0" cy="0"/>
          <a:chOff x="0" y="0"/>
          <a:chExt cx="0" cy="0"/>
        </a:xfrm>
      </p:grpSpPr>
      <p:sp>
        <p:nvSpPr>
          <p:cNvPr id="199" name="Google Shape;199;p10"/>
          <p:cNvSpPr/>
          <p:nvPr/>
        </p:nvSpPr>
        <p:spPr>
          <a:xfrm>
            <a:off x="0" y="0"/>
            <a:ext cx="12193200" cy="6858000"/>
          </a:xfrm>
          <a:prstGeom prst="round2SameRect">
            <a:avLst>
              <a:gd name="adj1" fmla="val 0"/>
              <a:gd name="adj2" fmla="val 0"/>
            </a:avLst>
          </a:prstGeom>
          <a:solidFill>
            <a:schemeClr val="dk2"/>
          </a:solidFill>
          <a:ln>
            <a:noFill/>
          </a:ln>
        </p:spPr>
        <p:txBody>
          <a:bodyPr spcFirstLastPara="1" wrap="square" lIns="91450" tIns="45700" rIns="91450" bIns="45700" anchor="ctr" anchorCtr="0">
            <a:noAutofit/>
          </a:bodyPr>
          <a:lstStyle/>
          <a:p>
            <a:pPr marL="0" marR="0" lvl="0" indent="0" algn="ctr" rtl="0">
              <a:spcBef>
                <a:spcPts val="0"/>
              </a:spcBef>
              <a:spcAft>
                <a:spcPts val="0"/>
              </a:spcAft>
              <a:buNone/>
            </a:pPr>
            <a:endParaRPr sz="1900">
              <a:solidFill>
                <a:schemeClr val="lt1"/>
              </a:solidFill>
              <a:latin typeface="Inter"/>
              <a:ea typeface="Inter"/>
              <a:cs typeface="Inter"/>
              <a:sym typeface="Inter"/>
            </a:endParaRPr>
          </a:p>
        </p:txBody>
      </p:sp>
      <p:sp>
        <p:nvSpPr>
          <p:cNvPr id="200" name="Google Shape;200;p10"/>
          <p:cNvSpPr>
            <a:spLocks noGrp="1"/>
          </p:cNvSpPr>
          <p:nvPr>
            <p:ph type="body" idx="1"/>
          </p:nvPr>
        </p:nvSpPr>
        <p:spPr>
          <a:xfrm>
            <a:off x="839872" y="2582982"/>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201" name="Google Shape;201;p10"/>
          <p:cNvSpPr>
            <a:spLocks noGrp="1"/>
          </p:cNvSpPr>
          <p:nvPr>
            <p:ph type="body" idx="2"/>
          </p:nvPr>
        </p:nvSpPr>
        <p:spPr>
          <a:xfrm>
            <a:off x="4758447" y="2582982"/>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202" name="Google Shape;202;p10"/>
          <p:cNvSpPr>
            <a:spLocks noGrp="1"/>
          </p:cNvSpPr>
          <p:nvPr>
            <p:ph type="body" idx="3"/>
          </p:nvPr>
        </p:nvSpPr>
        <p:spPr>
          <a:xfrm>
            <a:off x="8677023" y="2582982"/>
            <a:ext cx="595500" cy="595200"/>
          </a:xfrm>
          <a:prstGeom prst="roundRect">
            <a:avLst>
              <a:gd name="adj" fmla="val 19334"/>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lvl1pPr marL="457200" lvl="0" indent="-228600" algn="l" rtl="0">
              <a:lnSpc>
                <a:spcPct val="75000"/>
              </a:lnSpc>
              <a:spcBef>
                <a:spcPts val="0"/>
              </a:spcBef>
              <a:spcAft>
                <a:spcPts val="0"/>
              </a:spcAft>
              <a:buClr>
                <a:schemeClr val="lt1"/>
              </a:buClr>
              <a:buSzPts val="100"/>
              <a:buNone/>
              <a:defRPr sz="100">
                <a:solidFill>
                  <a:schemeClr val="lt1"/>
                </a:solidFill>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grpSp>
        <p:nvGrpSpPr>
          <p:cNvPr id="203" name="Google Shape;203;p10"/>
          <p:cNvGrpSpPr/>
          <p:nvPr/>
        </p:nvGrpSpPr>
        <p:grpSpPr>
          <a:xfrm>
            <a:off x="11648099" y="272519"/>
            <a:ext cx="245452" cy="242128"/>
            <a:chOff x="266542" y="6326171"/>
            <a:chExt cx="245428" cy="242128"/>
          </a:xfrm>
        </p:grpSpPr>
        <p:sp>
          <p:nvSpPr>
            <p:cNvPr id="204" name="Google Shape;204;p10"/>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05" name="Google Shape;205;p10"/>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06" name="Google Shape;206;p10"/>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07" name="Google Shape;207;p10"/>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08" name="Google Shape;208;p10"/>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09" name="Google Shape;209;p10"/>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210" name="Google Shape;210;p1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11" name="Google Shape;211;p10"/>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12" name="Google Shape;212;p10"/>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213" name="Google Shape;213;p10"/>
          <p:cNvSpPr txBox="1">
            <a:spLocks noGrp="1"/>
          </p:cNvSpPr>
          <p:nvPr>
            <p:ph type="subTitle" idx="4"/>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214" name="Google Shape;214;p10"/>
          <p:cNvSpPr txBox="1">
            <a:spLocks noGrp="1"/>
          </p:cNvSpPr>
          <p:nvPr>
            <p:ph type="subTitle" idx="5"/>
          </p:nvPr>
        </p:nvSpPr>
        <p:spPr>
          <a:xfrm>
            <a:off x="1614150" y="2601500"/>
            <a:ext cx="1902000" cy="5769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215" name="Google Shape;215;p10"/>
          <p:cNvSpPr txBox="1">
            <a:spLocks noGrp="1"/>
          </p:cNvSpPr>
          <p:nvPr>
            <p:ph type="subTitle" idx="6"/>
          </p:nvPr>
        </p:nvSpPr>
        <p:spPr>
          <a:xfrm>
            <a:off x="5532700" y="2601500"/>
            <a:ext cx="1902000" cy="5769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216" name="Google Shape;216;p10"/>
          <p:cNvSpPr txBox="1">
            <a:spLocks noGrp="1"/>
          </p:cNvSpPr>
          <p:nvPr>
            <p:ph type="subTitle" idx="7"/>
          </p:nvPr>
        </p:nvSpPr>
        <p:spPr>
          <a:xfrm>
            <a:off x="9451250" y="2601500"/>
            <a:ext cx="1902000" cy="5769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1pPr>
            <a:lvl2pPr lvl="1"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2pPr>
            <a:lvl3pPr lvl="2"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3pPr>
            <a:lvl4pPr lvl="3"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4pPr>
            <a:lvl5pPr lvl="4"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5pPr>
            <a:lvl6pPr lvl="5"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6pPr>
            <a:lvl7pPr lvl="6"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7pPr>
            <a:lvl8pPr lvl="7"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8pPr>
            <a:lvl9pPr lvl="8" rtl="0">
              <a:lnSpc>
                <a:spcPct val="80000"/>
              </a:lnSpc>
              <a:spcBef>
                <a:spcPts val="0"/>
              </a:spcBef>
              <a:spcAft>
                <a:spcPts val="0"/>
              </a:spcAft>
              <a:buSzPts val="2000"/>
              <a:buFont typeface="Didact Gothic"/>
              <a:buNone/>
              <a:defRPr sz="2000">
                <a:latin typeface="Didact Gothic"/>
                <a:ea typeface="Didact Gothic"/>
                <a:cs typeface="Didact Gothic"/>
                <a:sym typeface="Didact Gothic"/>
              </a:defRPr>
            </a:lvl9pPr>
          </a:lstStyle>
          <a:p>
            <a:endParaRPr/>
          </a:p>
        </p:txBody>
      </p:sp>
      <p:sp>
        <p:nvSpPr>
          <p:cNvPr id="217" name="Google Shape;217;p10"/>
          <p:cNvSpPr txBox="1">
            <a:spLocks noGrp="1"/>
          </p:cNvSpPr>
          <p:nvPr>
            <p:ph type="body" idx="8"/>
          </p:nvPr>
        </p:nvSpPr>
        <p:spPr>
          <a:xfrm>
            <a:off x="839875" y="3343925"/>
            <a:ext cx="2676300" cy="26775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218" name="Google Shape;218;p10"/>
          <p:cNvSpPr txBox="1">
            <a:spLocks noGrp="1"/>
          </p:cNvSpPr>
          <p:nvPr>
            <p:ph type="body" idx="9"/>
          </p:nvPr>
        </p:nvSpPr>
        <p:spPr>
          <a:xfrm>
            <a:off x="4758450" y="3343925"/>
            <a:ext cx="2676300" cy="26775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219" name="Google Shape;219;p10"/>
          <p:cNvSpPr txBox="1">
            <a:spLocks noGrp="1"/>
          </p:cNvSpPr>
          <p:nvPr>
            <p:ph type="body" idx="13"/>
          </p:nvPr>
        </p:nvSpPr>
        <p:spPr>
          <a:xfrm>
            <a:off x="8677025" y="3343925"/>
            <a:ext cx="2676300" cy="26775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220" name="Google Shape;220;p10"/>
          <p:cNvSpPr txBox="1">
            <a:spLocks noGrp="1"/>
          </p:cNvSpPr>
          <p:nvPr>
            <p:ph type="subTitle" idx="14"/>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meline">
  <p:cSld name="Timeline">
    <p:bg>
      <p:bgPr>
        <a:solidFill>
          <a:schemeClr val="dk2"/>
        </a:solidFill>
        <a:effectLst/>
      </p:bgPr>
    </p:bg>
    <p:spTree>
      <p:nvGrpSpPr>
        <p:cNvPr id="1" name="Shape 221"/>
        <p:cNvGrpSpPr/>
        <p:nvPr/>
      </p:nvGrpSpPr>
      <p:grpSpPr>
        <a:xfrm>
          <a:off x="0" y="0"/>
          <a:ext cx="0" cy="0"/>
          <a:chOff x="0" y="0"/>
          <a:chExt cx="0" cy="0"/>
        </a:xfrm>
      </p:grpSpPr>
      <p:sp>
        <p:nvSpPr>
          <p:cNvPr id="222" name="Google Shape;222;p11"/>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400"/>
              <a:buFont typeface="Didact Gothic"/>
              <a:buNone/>
              <a:defRPr sz="2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grpSp>
        <p:nvGrpSpPr>
          <p:cNvPr id="223" name="Google Shape;223;p11"/>
          <p:cNvGrpSpPr/>
          <p:nvPr/>
        </p:nvGrpSpPr>
        <p:grpSpPr>
          <a:xfrm>
            <a:off x="11648099" y="272519"/>
            <a:ext cx="245452" cy="242128"/>
            <a:chOff x="266542" y="6326171"/>
            <a:chExt cx="245428" cy="242128"/>
          </a:xfrm>
        </p:grpSpPr>
        <p:sp>
          <p:nvSpPr>
            <p:cNvPr id="224" name="Google Shape;224;p11"/>
            <p:cNvSpPr/>
            <p:nvPr/>
          </p:nvSpPr>
          <p:spPr>
            <a:xfrm>
              <a:off x="266542" y="6326171"/>
              <a:ext cx="111498" cy="110178"/>
            </a:xfrm>
            <a:custGeom>
              <a:avLst/>
              <a:gdLst/>
              <a:ahLst/>
              <a:cxnLst/>
              <a:rect l="l" t="t" r="r" b="b"/>
              <a:pathLst>
                <a:path w="70" h="69" extrusionOk="0">
                  <a:moveTo>
                    <a:pt x="70" y="58"/>
                  </a:moveTo>
                  <a:cubicBezTo>
                    <a:pt x="59" y="69"/>
                    <a:pt x="59" y="69"/>
                    <a:pt x="59" y="69"/>
                  </a:cubicBezTo>
                  <a:cubicBezTo>
                    <a:pt x="3" y="15"/>
                    <a:pt x="3" y="15"/>
                    <a:pt x="3" y="15"/>
                  </a:cubicBezTo>
                  <a:cubicBezTo>
                    <a:pt x="0" y="12"/>
                    <a:pt x="0" y="7"/>
                    <a:pt x="3" y="4"/>
                  </a:cubicBezTo>
                  <a:cubicBezTo>
                    <a:pt x="7" y="0"/>
                    <a:pt x="12" y="0"/>
                    <a:pt x="15" y="4"/>
                  </a:cubicBezTo>
                  <a:lnTo>
                    <a:pt x="70" y="58"/>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25" name="Google Shape;225;p11"/>
            <p:cNvSpPr/>
            <p:nvPr/>
          </p:nvSpPr>
          <p:spPr>
            <a:xfrm>
              <a:off x="266542" y="6458781"/>
              <a:ext cx="111498" cy="109518"/>
            </a:xfrm>
            <a:custGeom>
              <a:avLst/>
              <a:gdLst/>
              <a:ahLst/>
              <a:cxnLst/>
              <a:rect l="l" t="t" r="r" b="b"/>
              <a:pathLst>
                <a:path w="70" h="69" extrusionOk="0">
                  <a:moveTo>
                    <a:pt x="59" y="0"/>
                  </a:moveTo>
                  <a:cubicBezTo>
                    <a:pt x="70" y="11"/>
                    <a:pt x="70" y="11"/>
                    <a:pt x="70" y="11"/>
                  </a:cubicBezTo>
                  <a:cubicBezTo>
                    <a:pt x="15" y="66"/>
                    <a:pt x="15" y="66"/>
                    <a:pt x="15" y="66"/>
                  </a:cubicBezTo>
                  <a:cubicBezTo>
                    <a:pt x="12" y="69"/>
                    <a:pt x="7" y="69"/>
                    <a:pt x="3" y="66"/>
                  </a:cubicBezTo>
                  <a:cubicBezTo>
                    <a:pt x="0" y="63"/>
                    <a:pt x="0" y="57"/>
                    <a:pt x="3" y="54"/>
                  </a:cubicBezTo>
                  <a:lnTo>
                    <a:pt x="59" y="0"/>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26" name="Google Shape;226;p11"/>
            <p:cNvSpPr/>
            <p:nvPr/>
          </p:nvSpPr>
          <p:spPr>
            <a:xfrm>
              <a:off x="400472" y="6458781"/>
              <a:ext cx="111498" cy="109518"/>
            </a:xfrm>
            <a:custGeom>
              <a:avLst/>
              <a:gdLst/>
              <a:ahLst/>
              <a:cxnLst/>
              <a:rect l="l" t="t" r="r" b="b"/>
              <a:pathLst>
                <a:path w="70" h="69" extrusionOk="0">
                  <a:moveTo>
                    <a:pt x="0" y="11"/>
                  </a:moveTo>
                  <a:cubicBezTo>
                    <a:pt x="11" y="0"/>
                    <a:pt x="11" y="0"/>
                    <a:pt x="11" y="0"/>
                  </a:cubicBezTo>
                  <a:cubicBezTo>
                    <a:pt x="67" y="54"/>
                    <a:pt x="67" y="54"/>
                    <a:pt x="67" y="54"/>
                  </a:cubicBezTo>
                  <a:cubicBezTo>
                    <a:pt x="70" y="57"/>
                    <a:pt x="70" y="62"/>
                    <a:pt x="67" y="66"/>
                  </a:cubicBezTo>
                  <a:cubicBezTo>
                    <a:pt x="63" y="69"/>
                    <a:pt x="58" y="69"/>
                    <a:pt x="55" y="66"/>
                  </a:cubicBezTo>
                  <a:lnTo>
                    <a:pt x="0" y="11"/>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27" name="Google Shape;227;p11"/>
            <p:cNvSpPr/>
            <p:nvPr/>
          </p:nvSpPr>
          <p:spPr>
            <a:xfrm>
              <a:off x="400472" y="6326171"/>
              <a:ext cx="111498" cy="110178"/>
            </a:xfrm>
            <a:custGeom>
              <a:avLst/>
              <a:gdLst/>
              <a:ahLst/>
              <a:cxnLst/>
              <a:rect l="l" t="t" r="r" b="b"/>
              <a:pathLst>
                <a:path w="70" h="69" extrusionOk="0">
                  <a:moveTo>
                    <a:pt x="11" y="69"/>
                  </a:moveTo>
                  <a:cubicBezTo>
                    <a:pt x="0" y="58"/>
                    <a:pt x="0" y="58"/>
                    <a:pt x="0" y="58"/>
                  </a:cubicBezTo>
                  <a:cubicBezTo>
                    <a:pt x="55" y="3"/>
                    <a:pt x="55" y="3"/>
                    <a:pt x="55" y="3"/>
                  </a:cubicBezTo>
                  <a:cubicBezTo>
                    <a:pt x="58" y="0"/>
                    <a:pt x="63" y="0"/>
                    <a:pt x="67" y="3"/>
                  </a:cubicBezTo>
                  <a:cubicBezTo>
                    <a:pt x="70" y="7"/>
                    <a:pt x="70" y="12"/>
                    <a:pt x="67" y="15"/>
                  </a:cubicBezTo>
                  <a:lnTo>
                    <a:pt x="11" y="69"/>
                  </a:lnTo>
                  <a:close/>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28" name="Google Shape;228;p11"/>
            <p:cNvSpPr/>
            <p:nvPr/>
          </p:nvSpPr>
          <p:spPr>
            <a:xfrm>
              <a:off x="374741" y="6433050"/>
              <a:ext cx="29029" cy="28369"/>
            </a:xfrm>
            <a:custGeom>
              <a:avLst/>
              <a:gdLst/>
              <a:ahLst/>
              <a:cxnLst/>
              <a:rect l="l" t="t" r="r" b="b"/>
              <a:pathLst>
                <a:path w="18" h="18" extrusionOk="0">
                  <a:moveTo>
                    <a:pt x="15" y="3"/>
                  </a:moveTo>
                  <a:cubicBezTo>
                    <a:pt x="18" y="6"/>
                    <a:pt x="18" y="12"/>
                    <a:pt x="15" y="15"/>
                  </a:cubicBezTo>
                  <a:cubicBezTo>
                    <a:pt x="11" y="18"/>
                    <a:pt x="6" y="18"/>
                    <a:pt x="3" y="15"/>
                  </a:cubicBezTo>
                  <a:cubicBezTo>
                    <a:pt x="0" y="12"/>
                    <a:pt x="0" y="6"/>
                    <a:pt x="3" y="3"/>
                  </a:cubicBezTo>
                  <a:cubicBezTo>
                    <a:pt x="6" y="0"/>
                    <a:pt x="11" y="0"/>
                    <a:pt x="15" y="3"/>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sp>
          <p:nvSpPr>
            <p:cNvPr id="229" name="Google Shape;229;p11"/>
            <p:cNvSpPr/>
            <p:nvPr/>
          </p:nvSpPr>
          <p:spPr>
            <a:xfrm>
              <a:off x="280397" y="6340685"/>
              <a:ext cx="217059" cy="213099"/>
            </a:xfrm>
            <a:custGeom>
              <a:avLst/>
              <a:gdLst/>
              <a:ahLst/>
              <a:cxnLst/>
              <a:rect l="l" t="t" r="r" b="b"/>
              <a:pathLst>
                <a:path w="136" h="134" extrusionOk="0">
                  <a:moveTo>
                    <a:pt x="68" y="16"/>
                  </a:moveTo>
                  <a:cubicBezTo>
                    <a:pt x="40" y="16"/>
                    <a:pt x="17" y="39"/>
                    <a:pt x="17" y="67"/>
                  </a:cubicBezTo>
                  <a:cubicBezTo>
                    <a:pt x="17" y="95"/>
                    <a:pt x="40" y="118"/>
                    <a:pt x="68" y="118"/>
                  </a:cubicBezTo>
                  <a:cubicBezTo>
                    <a:pt x="97" y="118"/>
                    <a:pt x="120" y="95"/>
                    <a:pt x="120" y="67"/>
                  </a:cubicBezTo>
                  <a:cubicBezTo>
                    <a:pt x="120" y="39"/>
                    <a:pt x="97" y="16"/>
                    <a:pt x="68" y="16"/>
                  </a:cubicBezTo>
                  <a:moveTo>
                    <a:pt x="68" y="134"/>
                  </a:moveTo>
                  <a:cubicBezTo>
                    <a:pt x="31" y="134"/>
                    <a:pt x="0" y="104"/>
                    <a:pt x="0" y="67"/>
                  </a:cubicBezTo>
                  <a:cubicBezTo>
                    <a:pt x="0" y="30"/>
                    <a:pt x="31" y="0"/>
                    <a:pt x="68" y="0"/>
                  </a:cubicBezTo>
                  <a:cubicBezTo>
                    <a:pt x="106" y="0"/>
                    <a:pt x="136" y="30"/>
                    <a:pt x="136" y="67"/>
                  </a:cubicBezTo>
                  <a:cubicBezTo>
                    <a:pt x="136" y="104"/>
                    <a:pt x="106" y="134"/>
                    <a:pt x="68" y="134"/>
                  </a:cubicBezTo>
                </a:path>
              </a:pathLst>
            </a:custGeom>
            <a:solidFill>
              <a:schemeClr val="dk1"/>
            </a:solidFill>
            <a:ln>
              <a:noFill/>
            </a:ln>
          </p:spPr>
          <p:txBody>
            <a:bodyPr spcFirstLastPara="1" wrap="square" lIns="91450" tIns="45700" rIns="91450" bIns="45700" anchor="t" anchorCtr="0">
              <a:noAutofit/>
            </a:bodyPr>
            <a:lstStyle/>
            <a:p>
              <a:pPr marL="0" marR="0" lvl="0" indent="0" algn="l" rtl="0">
                <a:spcBef>
                  <a:spcPts val="0"/>
                </a:spcBef>
                <a:spcAft>
                  <a:spcPts val="0"/>
                </a:spcAft>
                <a:buNone/>
              </a:pPr>
              <a:endParaRPr sz="1900">
                <a:solidFill>
                  <a:schemeClr val="dk1"/>
                </a:solidFill>
                <a:latin typeface="Inter"/>
                <a:ea typeface="Inter"/>
                <a:cs typeface="Inter"/>
                <a:sym typeface="Inter"/>
              </a:endParaRPr>
            </a:p>
          </p:txBody>
        </p:sp>
      </p:grpSp>
      <p:sp>
        <p:nvSpPr>
          <p:cNvPr id="230" name="Google Shape;230;p1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lvl="0" indent="0" algn="l" rtl="0">
              <a:spcBef>
                <a:spcPts val="0"/>
              </a:spcBef>
              <a:buNone/>
              <a:defRPr sz="800" b="0">
                <a:solidFill>
                  <a:schemeClr val="dk1"/>
                </a:solidFill>
                <a:latin typeface="Inter"/>
                <a:ea typeface="Inter"/>
                <a:cs typeface="Inter"/>
                <a:sym typeface="Inter"/>
              </a:defRPr>
            </a:lvl1pPr>
            <a:lvl2pPr marL="0" lvl="1" indent="0" algn="l" rtl="0">
              <a:spcBef>
                <a:spcPts val="0"/>
              </a:spcBef>
              <a:buNone/>
              <a:defRPr sz="800" b="0">
                <a:solidFill>
                  <a:schemeClr val="dk1"/>
                </a:solidFill>
                <a:latin typeface="Inter"/>
                <a:ea typeface="Inter"/>
                <a:cs typeface="Inter"/>
                <a:sym typeface="Inter"/>
              </a:defRPr>
            </a:lvl2pPr>
            <a:lvl3pPr marL="0" lvl="2" indent="0" algn="l" rtl="0">
              <a:spcBef>
                <a:spcPts val="0"/>
              </a:spcBef>
              <a:buNone/>
              <a:defRPr sz="800" b="0">
                <a:solidFill>
                  <a:schemeClr val="dk1"/>
                </a:solidFill>
                <a:latin typeface="Inter"/>
                <a:ea typeface="Inter"/>
                <a:cs typeface="Inter"/>
                <a:sym typeface="Inter"/>
              </a:defRPr>
            </a:lvl3pPr>
            <a:lvl4pPr marL="0" lvl="3" indent="0" algn="l" rtl="0">
              <a:spcBef>
                <a:spcPts val="0"/>
              </a:spcBef>
              <a:buNone/>
              <a:defRPr sz="800" b="0">
                <a:solidFill>
                  <a:schemeClr val="dk1"/>
                </a:solidFill>
                <a:latin typeface="Inter"/>
                <a:ea typeface="Inter"/>
                <a:cs typeface="Inter"/>
                <a:sym typeface="Inter"/>
              </a:defRPr>
            </a:lvl4pPr>
            <a:lvl5pPr marL="0" lvl="4" indent="0" algn="l" rtl="0">
              <a:spcBef>
                <a:spcPts val="0"/>
              </a:spcBef>
              <a:buNone/>
              <a:defRPr sz="800" b="0">
                <a:solidFill>
                  <a:schemeClr val="dk1"/>
                </a:solidFill>
                <a:latin typeface="Inter"/>
                <a:ea typeface="Inter"/>
                <a:cs typeface="Inter"/>
                <a:sym typeface="Inter"/>
              </a:defRPr>
            </a:lvl5pPr>
            <a:lvl6pPr marL="0" lvl="5" indent="0" algn="l" rtl="0">
              <a:spcBef>
                <a:spcPts val="0"/>
              </a:spcBef>
              <a:buNone/>
              <a:defRPr sz="800" b="0">
                <a:solidFill>
                  <a:schemeClr val="dk1"/>
                </a:solidFill>
                <a:latin typeface="Inter"/>
                <a:ea typeface="Inter"/>
                <a:cs typeface="Inter"/>
                <a:sym typeface="Inter"/>
              </a:defRPr>
            </a:lvl6pPr>
            <a:lvl7pPr marL="0" lvl="6" indent="0" algn="l" rtl="0">
              <a:spcBef>
                <a:spcPts val="0"/>
              </a:spcBef>
              <a:buNone/>
              <a:defRPr sz="800" b="0">
                <a:solidFill>
                  <a:schemeClr val="dk1"/>
                </a:solidFill>
                <a:latin typeface="Inter"/>
                <a:ea typeface="Inter"/>
                <a:cs typeface="Inter"/>
                <a:sym typeface="Inter"/>
              </a:defRPr>
            </a:lvl7pPr>
            <a:lvl8pPr marL="0" lvl="7" indent="0" algn="l" rtl="0">
              <a:spcBef>
                <a:spcPts val="0"/>
              </a:spcBef>
              <a:buNone/>
              <a:defRPr sz="800" b="0">
                <a:solidFill>
                  <a:schemeClr val="dk1"/>
                </a:solidFill>
                <a:latin typeface="Inter"/>
                <a:ea typeface="Inter"/>
                <a:cs typeface="Inter"/>
                <a:sym typeface="Inter"/>
              </a:defRPr>
            </a:lvl8pPr>
            <a:lvl9pPr marL="0" lvl="8" indent="0" algn="l" rtl="0">
              <a:spcBef>
                <a:spcPts val="0"/>
              </a:spcBef>
              <a:buNone/>
              <a:defRPr sz="800" b="0">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
        <p:nvSpPr>
          <p:cNvPr id="231" name="Google Shape;231;p11"/>
          <p:cNvSpPr>
            <a:spLocks noGrp="1"/>
          </p:cNvSpPr>
          <p:nvPr>
            <p:ph type="body" idx="1"/>
          </p:nvPr>
        </p:nvSpPr>
        <p:spPr>
          <a:xfrm>
            <a:off x="1095471" y="4263506"/>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rtl="0">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232" name="Google Shape;232;p11"/>
          <p:cNvSpPr txBox="1"/>
          <p:nvPr/>
        </p:nvSpPr>
        <p:spPr>
          <a:xfrm>
            <a:off x="6919006" y="6430323"/>
            <a:ext cx="4969800" cy="1077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 sz="700">
                <a:solidFill>
                  <a:schemeClr val="dk1"/>
                </a:solidFill>
                <a:latin typeface="Inter"/>
                <a:ea typeface="Inter"/>
                <a:cs typeface="Inter"/>
                <a:sym typeface="Inter"/>
              </a:rPr>
              <a:t>Confidential information: do not share without written permission from Owkin, Inc.</a:t>
            </a:r>
            <a:endParaRPr sz="1500"/>
          </a:p>
        </p:txBody>
      </p:sp>
      <p:sp>
        <p:nvSpPr>
          <p:cNvPr id="233" name="Google Shape;233;p11"/>
          <p:cNvSpPr txBox="1">
            <a:spLocks noGrp="1"/>
          </p:cNvSpPr>
          <p:nvPr>
            <p:ph type="subTitle" idx="2"/>
          </p:nvPr>
        </p:nvSpPr>
        <p:spPr>
          <a:xfrm>
            <a:off x="299650" y="234950"/>
            <a:ext cx="4410300" cy="213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800"/>
              <a:buNone/>
              <a:defRPr sz="800"/>
            </a:lvl1pPr>
            <a:lvl2pPr lvl="1" rtl="0">
              <a:lnSpc>
                <a:spcPct val="100000"/>
              </a:lnSpc>
              <a:spcBef>
                <a:spcPts val="0"/>
              </a:spcBef>
              <a:spcAft>
                <a:spcPts val="0"/>
              </a:spcAft>
              <a:buSzPts val="800"/>
              <a:buNone/>
              <a:defRPr sz="800"/>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800"/>
              <a:buNone/>
              <a:defRPr sz="800"/>
            </a:lvl4pPr>
            <a:lvl5pPr lvl="4" rtl="0">
              <a:lnSpc>
                <a:spcPct val="100000"/>
              </a:lnSpc>
              <a:spcBef>
                <a:spcPts val="0"/>
              </a:spcBef>
              <a:spcAft>
                <a:spcPts val="0"/>
              </a:spcAft>
              <a:buSzPts val="800"/>
              <a:buNone/>
              <a:defRPr sz="800"/>
            </a:lvl5pPr>
            <a:lvl6pPr lvl="5" rtl="0">
              <a:lnSpc>
                <a:spcPct val="100000"/>
              </a:lnSpc>
              <a:spcBef>
                <a:spcPts val="0"/>
              </a:spcBef>
              <a:spcAft>
                <a:spcPts val="0"/>
              </a:spcAft>
              <a:buSzPts val="800"/>
              <a:buFont typeface="Inter"/>
              <a:buNone/>
              <a:defRPr sz="800"/>
            </a:lvl6pPr>
            <a:lvl7pPr lvl="6" rtl="0">
              <a:lnSpc>
                <a:spcPct val="100000"/>
              </a:lnSpc>
              <a:spcBef>
                <a:spcPts val="0"/>
              </a:spcBef>
              <a:spcAft>
                <a:spcPts val="0"/>
              </a:spcAft>
              <a:buSzPts val="800"/>
              <a:buFont typeface="Inter"/>
              <a:buNone/>
              <a:defRPr sz="800"/>
            </a:lvl7pPr>
            <a:lvl8pPr lvl="7" rtl="0">
              <a:lnSpc>
                <a:spcPct val="100000"/>
              </a:lnSpc>
              <a:spcBef>
                <a:spcPts val="0"/>
              </a:spcBef>
              <a:spcAft>
                <a:spcPts val="0"/>
              </a:spcAft>
              <a:buSzPts val="800"/>
              <a:buFont typeface="Inter"/>
              <a:buNone/>
              <a:defRPr sz="800"/>
            </a:lvl8pPr>
            <a:lvl9pPr lvl="8" rtl="0">
              <a:lnSpc>
                <a:spcPct val="100000"/>
              </a:lnSpc>
              <a:spcBef>
                <a:spcPts val="0"/>
              </a:spcBef>
              <a:spcAft>
                <a:spcPts val="0"/>
              </a:spcAft>
              <a:buSzPts val="800"/>
              <a:buFont typeface="Inter"/>
              <a:buNone/>
              <a:defRPr sz="800"/>
            </a:lvl9pPr>
          </a:lstStyle>
          <a:p>
            <a:endParaRPr/>
          </a:p>
        </p:txBody>
      </p:sp>
      <p:sp>
        <p:nvSpPr>
          <p:cNvPr id="234" name="Google Shape;234;p11"/>
          <p:cNvSpPr txBox="1">
            <a:spLocks noGrp="1"/>
          </p:cNvSpPr>
          <p:nvPr>
            <p:ph type="subTitle" idx="3"/>
          </p:nvPr>
        </p:nvSpPr>
        <p:spPr>
          <a:xfrm>
            <a:off x="839875" y="1145375"/>
            <a:ext cx="11053800" cy="211800"/>
          </a:xfrm>
          <a:prstGeom prst="rect">
            <a:avLst/>
          </a:prstGeom>
        </p:spPr>
        <p:txBody>
          <a:bodyPr spcFirstLastPara="1" wrap="square" lIns="0" tIns="0" rIns="0" bIns="36000" anchor="ctr" anchorCtr="0">
            <a:noAutofit/>
          </a:bodyPr>
          <a:lstStyle>
            <a:lvl1pPr lvl="0" rtl="0">
              <a:lnSpc>
                <a:spcPct val="100000"/>
              </a:lnSpc>
              <a:spcBef>
                <a:spcPts val="0"/>
              </a:spcBef>
              <a:spcAft>
                <a:spcPts val="0"/>
              </a:spcAft>
              <a:buSzPts val="1400"/>
              <a:buFont typeface="Didact Gothic"/>
              <a:buNone/>
              <a:defRPr sz="1400">
                <a:latin typeface="Didact Gothic"/>
                <a:ea typeface="Didact Gothic"/>
                <a:cs typeface="Didact Gothic"/>
                <a:sym typeface="Didact Gothic"/>
              </a:defRPr>
            </a:lvl1pPr>
            <a:lvl2pPr lvl="1" rtl="0">
              <a:lnSpc>
                <a:spcPct val="100000"/>
              </a:lnSpc>
              <a:spcBef>
                <a:spcPts val="0"/>
              </a:spcBef>
              <a:spcAft>
                <a:spcPts val="0"/>
              </a:spcAft>
              <a:buSzPts val="1100"/>
              <a:buFont typeface="Didact Gothic"/>
              <a:buNone/>
              <a:defRPr sz="1100">
                <a:latin typeface="Didact Gothic"/>
                <a:ea typeface="Didact Gothic"/>
                <a:cs typeface="Didact Gothic"/>
                <a:sym typeface="Didact Gothic"/>
              </a:defRPr>
            </a:lvl2pPr>
            <a:lvl3pPr lvl="2" rtl="0">
              <a:lnSpc>
                <a:spcPct val="100000"/>
              </a:lnSpc>
              <a:spcBef>
                <a:spcPts val="0"/>
              </a:spcBef>
              <a:spcAft>
                <a:spcPts val="0"/>
              </a:spcAft>
              <a:buSzPts val="1000"/>
              <a:buFont typeface="Didact Gothic"/>
              <a:buNone/>
              <a:defRPr sz="1000">
                <a:latin typeface="Didact Gothic"/>
                <a:ea typeface="Didact Gothic"/>
                <a:cs typeface="Didact Gothic"/>
                <a:sym typeface="Didact Gothic"/>
              </a:defRPr>
            </a:lvl3pPr>
            <a:lvl4pPr lvl="3"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4pPr>
            <a:lvl5pPr lvl="4" rtl="0">
              <a:lnSpc>
                <a:spcPct val="100000"/>
              </a:lnSpc>
              <a:spcBef>
                <a:spcPts val="0"/>
              </a:spcBef>
              <a:spcAft>
                <a:spcPts val="0"/>
              </a:spcAft>
              <a:buSzPts val="900"/>
              <a:buFont typeface="Didact Gothic"/>
              <a:buNone/>
              <a:defRPr sz="900">
                <a:latin typeface="Didact Gothic"/>
                <a:ea typeface="Didact Gothic"/>
                <a:cs typeface="Didact Gothic"/>
                <a:sym typeface="Didact Gothic"/>
              </a:defRPr>
            </a:lvl5pPr>
            <a:lvl6pPr lvl="5"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6pPr>
            <a:lvl7pPr lvl="6"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7pPr>
            <a:lvl8pPr lvl="7"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8pPr>
            <a:lvl9pPr lvl="8" rtl="0">
              <a:lnSpc>
                <a:spcPct val="100000"/>
              </a:lnSpc>
              <a:spcBef>
                <a:spcPts val="0"/>
              </a:spcBef>
              <a:spcAft>
                <a:spcPts val="0"/>
              </a:spcAft>
              <a:buSzPts val="300"/>
              <a:buFont typeface="Didact Gothic"/>
              <a:buNone/>
              <a:defRPr sz="300">
                <a:latin typeface="Didact Gothic"/>
                <a:ea typeface="Didact Gothic"/>
                <a:cs typeface="Didact Gothic"/>
                <a:sym typeface="Didact Gothic"/>
              </a:defRPr>
            </a:lvl9pPr>
          </a:lstStyle>
          <a:p>
            <a:endParaRPr/>
          </a:p>
        </p:txBody>
      </p:sp>
      <p:sp>
        <p:nvSpPr>
          <p:cNvPr id="235" name="Google Shape;235;p11"/>
          <p:cNvSpPr txBox="1">
            <a:spLocks noGrp="1"/>
          </p:cNvSpPr>
          <p:nvPr>
            <p:ph type="body" idx="4"/>
          </p:nvPr>
        </p:nvSpPr>
        <p:spPr>
          <a:xfrm>
            <a:off x="1095475" y="4825500"/>
            <a:ext cx="2127900" cy="843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236" name="Google Shape;236;p11"/>
          <p:cNvSpPr txBox="1">
            <a:spLocks noGrp="1"/>
          </p:cNvSpPr>
          <p:nvPr>
            <p:ph type="body" idx="5"/>
          </p:nvPr>
        </p:nvSpPr>
        <p:spPr>
          <a:xfrm>
            <a:off x="3127525" y="2743425"/>
            <a:ext cx="2127900" cy="843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237" name="Google Shape;237;p11"/>
          <p:cNvSpPr txBox="1">
            <a:spLocks noGrp="1"/>
          </p:cNvSpPr>
          <p:nvPr>
            <p:ph type="body" idx="6"/>
          </p:nvPr>
        </p:nvSpPr>
        <p:spPr>
          <a:xfrm>
            <a:off x="5157550" y="4825500"/>
            <a:ext cx="2127900" cy="843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238" name="Google Shape;238;p11"/>
          <p:cNvSpPr txBox="1">
            <a:spLocks noGrp="1"/>
          </p:cNvSpPr>
          <p:nvPr>
            <p:ph type="body" idx="7"/>
          </p:nvPr>
        </p:nvSpPr>
        <p:spPr>
          <a:xfrm>
            <a:off x="7189600" y="2743425"/>
            <a:ext cx="2127900" cy="843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239" name="Google Shape;239;p11"/>
          <p:cNvSpPr txBox="1">
            <a:spLocks noGrp="1"/>
          </p:cNvSpPr>
          <p:nvPr>
            <p:ph type="body" idx="8"/>
          </p:nvPr>
        </p:nvSpPr>
        <p:spPr>
          <a:xfrm>
            <a:off x="9232850" y="4825500"/>
            <a:ext cx="2127900" cy="843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34950" rtl="0">
              <a:spcBef>
                <a:spcPts val="500"/>
              </a:spcBef>
              <a:spcAft>
                <a:spcPts val="0"/>
              </a:spcAft>
              <a:buSzPts val="100"/>
              <a:buChar char="•"/>
              <a:defRPr/>
            </a:lvl6pPr>
            <a:lvl7pPr marL="3200400" lvl="6" indent="-234950" rtl="0">
              <a:spcBef>
                <a:spcPts val="500"/>
              </a:spcBef>
              <a:spcAft>
                <a:spcPts val="0"/>
              </a:spcAft>
              <a:buSzPts val="100"/>
              <a:buChar char="•"/>
              <a:defRPr/>
            </a:lvl7pPr>
            <a:lvl8pPr marL="3657600" lvl="7" indent="-234950" rtl="0">
              <a:spcBef>
                <a:spcPts val="500"/>
              </a:spcBef>
              <a:spcAft>
                <a:spcPts val="0"/>
              </a:spcAft>
              <a:buSzPts val="100"/>
              <a:buChar char="•"/>
              <a:defRPr/>
            </a:lvl8pPr>
            <a:lvl9pPr marL="4114800" lvl="8" indent="-234950" rtl="0">
              <a:spcBef>
                <a:spcPts val="500"/>
              </a:spcBef>
              <a:spcAft>
                <a:spcPts val="0"/>
              </a:spcAft>
              <a:buSzPts val="100"/>
              <a:buChar char="•"/>
              <a:defRPr/>
            </a:lvl9pPr>
          </a:lstStyle>
          <a:p>
            <a:endParaRPr/>
          </a:p>
        </p:txBody>
      </p:sp>
      <p:sp>
        <p:nvSpPr>
          <p:cNvPr id="240" name="Google Shape;240;p11"/>
          <p:cNvSpPr>
            <a:spLocks noGrp="1"/>
          </p:cNvSpPr>
          <p:nvPr>
            <p:ph type="body" idx="9"/>
          </p:nvPr>
        </p:nvSpPr>
        <p:spPr>
          <a:xfrm>
            <a:off x="7197709" y="2181434"/>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rtl="0">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241" name="Google Shape;241;p11"/>
          <p:cNvSpPr>
            <a:spLocks noGrp="1"/>
          </p:cNvSpPr>
          <p:nvPr>
            <p:ph type="body" idx="13"/>
          </p:nvPr>
        </p:nvSpPr>
        <p:spPr>
          <a:xfrm>
            <a:off x="3127531" y="2181434"/>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rtl="0">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242" name="Google Shape;242;p11"/>
          <p:cNvSpPr>
            <a:spLocks noGrp="1"/>
          </p:cNvSpPr>
          <p:nvPr>
            <p:ph type="body" idx="14"/>
          </p:nvPr>
        </p:nvSpPr>
        <p:spPr>
          <a:xfrm>
            <a:off x="5157553" y="4263506"/>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rtl="0">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
        <p:nvSpPr>
          <p:cNvPr id="243" name="Google Shape;243;p11"/>
          <p:cNvSpPr>
            <a:spLocks noGrp="1"/>
          </p:cNvSpPr>
          <p:nvPr>
            <p:ph type="body" idx="15"/>
          </p:nvPr>
        </p:nvSpPr>
        <p:spPr>
          <a:xfrm>
            <a:off x="9232855" y="4263506"/>
            <a:ext cx="1152300" cy="448500"/>
          </a:xfrm>
          <a:prstGeom prst="roundRect">
            <a:avLst>
              <a:gd name="adj" fmla="val 50000"/>
            </a:avLst>
          </a:prstGeom>
          <a:solidFill>
            <a:schemeClr val="lt1"/>
          </a:solidFill>
          <a:ln>
            <a:noFill/>
          </a:ln>
        </p:spPr>
        <p:txBody>
          <a:bodyPr spcFirstLastPara="1" wrap="square" lIns="144000" tIns="36000" rIns="144000" bIns="36000" anchor="ctr" anchorCtr="0">
            <a:noAutofit/>
          </a:bodyPr>
          <a:lstStyle>
            <a:lvl1pPr marL="457200" lvl="0" indent="-228600" algn="l" rtl="0">
              <a:lnSpc>
                <a:spcPct val="100000"/>
              </a:lnSpc>
              <a:spcBef>
                <a:spcPts val="0"/>
              </a:spcBef>
              <a:spcAft>
                <a:spcPts val="0"/>
              </a:spcAft>
              <a:buSzPts val="1500"/>
              <a:buNone/>
              <a:defRPr sz="1500">
                <a:latin typeface="Didact Gothic"/>
                <a:ea typeface="Didact Gothic"/>
                <a:cs typeface="Didact Gothic"/>
                <a:sym typeface="Didact Gothic"/>
              </a:defRPr>
            </a:lvl1pPr>
            <a:lvl2pPr marL="914400" lvl="1" indent="-228600" algn="l" rtl="0">
              <a:lnSpc>
                <a:spcPct val="140000"/>
              </a:lnSpc>
              <a:spcBef>
                <a:spcPts val="0"/>
              </a:spcBef>
              <a:spcAft>
                <a:spcPts val="0"/>
              </a:spcAft>
              <a:buClr>
                <a:schemeClr val="lt1"/>
              </a:buClr>
              <a:buSzPts val="100"/>
              <a:buNone/>
              <a:defRPr sz="100">
                <a:solidFill>
                  <a:schemeClr val="lt1"/>
                </a:solidFill>
              </a:defRPr>
            </a:lvl2pPr>
            <a:lvl3pPr marL="1371600" lvl="2" indent="-228600" algn="l" rtl="0">
              <a:lnSpc>
                <a:spcPct val="140000"/>
              </a:lnSpc>
              <a:spcBef>
                <a:spcPts val="0"/>
              </a:spcBef>
              <a:spcAft>
                <a:spcPts val="0"/>
              </a:spcAft>
              <a:buClr>
                <a:schemeClr val="lt1"/>
              </a:buClr>
              <a:buSzPts val="100"/>
              <a:buNone/>
              <a:defRPr sz="100">
                <a:solidFill>
                  <a:schemeClr val="lt1"/>
                </a:solidFill>
              </a:defRPr>
            </a:lvl3pPr>
            <a:lvl4pPr marL="1828800" lvl="3" indent="-228600" algn="l" rtl="0">
              <a:lnSpc>
                <a:spcPct val="140000"/>
              </a:lnSpc>
              <a:spcBef>
                <a:spcPts val="0"/>
              </a:spcBef>
              <a:spcAft>
                <a:spcPts val="0"/>
              </a:spcAft>
              <a:buClr>
                <a:schemeClr val="lt1"/>
              </a:buClr>
              <a:buSzPts val="100"/>
              <a:buNone/>
              <a:defRPr sz="100">
                <a:solidFill>
                  <a:schemeClr val="lt1"/>
                </a:solidFill>
              </a:defRPr>
            </a:lvl4pPr>
            <a:lvl5pPr marL="2286000" lvl="4" indent="-228600" algn="l" rtl="0">
              <a:lnSpc>
                <a:spcPct val="140000"/>
              </a:lnSpc>
              <a:spcBef>
                <a:spcPts val="0"/>
              </a:spcBef>
              <a:spcAft>
                <a:spcPts val="0"/>
              </a:spcAft>
              <a:buClr>
                <a:schemeClr val="lt1"/>
              </a:buClr>
              <a:buSzPts val="100"/>
              <a:buNone/>
              <a:defRPr sz="100">
                <a:solidFill>
                  <a:schemeClr val="lt1"/>
                </a:solidFill>
              </a:defRPr>
            </a:lvl5pPr>
            <a:lvl6pPr marL="2743200" lvl="5" indent="-234950" algn="l" rtl="0">
              <a:lnSpc>
                <a:spcPct val="90000"/>
              </a:lnSpc>
              <a:spcBef>
                <a:spcPts val="500"/>
              </a:spcBef>
              <a:spcAft>
                <a:spcPts val="0"/>
              </a:spcAft>
              <a:buClr>
                <a:schemeClr val="lt1"/>
              </a:buClr>
              <a:buSzPts val="100"/>
              <a:buChar char="•"/>
              <a:defRPr>
                <a:solidFill>
                  <a:schemeClr val="lt1"/>
                </a:solidFill>
              </a:defRPr>
            </a:lvl6pPr>
            <a:lvl7pPr marL="3200400" lvl="6" indent="-234950" algn="l" rtl="0">
              <a:lnSpc>
                <a:spcPct val="90000"/>
              </a:lnSpc>
              <a:spcBef>
                <a:spcPts val="500"/>
              </a:spcBef>
              <a:spcAft>
                <a:spcPts val="0"/>
              </a:spcAft>
              <a:buClr>
                <a:schemeClr val="lt1"/>
              </a:buClr>
              <a:buSzPts val="100"/>
              <a:buChar char="•"/>
              <a:defRPr>
                <a:solidFill>
                  <a:schemeClr val="lt1"/>
                </a:solidFill>
              </a:defRPr>
            </a:lvl7pPr>
            <a:lvl8pPr marL="3657600" lvl="7" indent="-234950" algn="l" rtl="0">
              <a:lnSpc>
                <a:spcPct val="90000"/>
              </a:lnSpc>
              <a:spcBef>
                <a:spcPts val="500"/>
              </a:spcBef>
              <a:spcAft>
                <a:spcPts val="0"/>
              </a:spcAft>
              <a:buClr>
                <a:schemeClr val="lt1"/>
              </a:buClr>
              <a:buSzPts val="100"/>
              <a:buChar char="•"/>
              <a:defRPr>
                <a:solidFill>
                  <a:schemeClr val="lt1"/>
                </a:solidFill>
              </a:defRPr>
            </a:lvl8pPr>
            <a:lvl9pPr marL="4114800" lvl="8" indent="-234950" algn="l" rtl="0">
              <a:lnSpc>
                <a:spcPct val="90000"/>
              </a:lnSpc>
              <a:spcBef>
                <a:spcPts val="500"/>
              </a:spcBef>
              <a:spcAft>
                <a:spcPts val="0"/>
              </a:spcAft>
              <a:buClr>
                <a:schemeClr val="lt1"/>
              </a:buClr>
              <a:buSzPts val="1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41" y="593367"/>
            <a:ext cx="113619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41" y="1536633"/>
            <a:ext cx="113619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0"/>
              </a:spcBef>
              <a:spcAft>
                <a:spcPts val="0"/>
              </a:spcAft>
              <a:buClr>
                <a:schemeClr val="dk2"/>
              </a:buClr>
              <a:buSzPts val="1900"/>
              <a:buChar char="○"/>
              <a:defRPr sz="1900">
                <a:solidFill>
                  <a:schemeClr val="dk2"/>
                </a:solidFill>
              </a:defRPr>
            </a:lvl2pPr>
            <a:lvl3pPr marL="1371600" lvl="2" indent="-349250" rtl="0">
              <a:lnSpc>
                <a:spcPct val="115000"/>
              </a:lnSpc>
              <a:spcBef>
                <a:spcPts val="0"/>
              </a:spcBef>
              <a:spcAft>
                <a:spcPts val="0"/>
              </a:spcAft>
              <a:buClr>
                <a:schemeClr val="dk2"/>
              </a:buClr>
              <a:buSzPts val="1900"/>
              <a:buChar char="■"/>
              <a:defRPr sz="1900">
                <a:solidFill>
                  <a:schemeClr val="dk2"/>
                </a:solidFill>
              </a:defRPr>
            </a:lvl3pPr>
            <a:lvl4pPr marL="1828800" lvl="3" indent="-349250" rtl="0">
              <a:lnSpc>
                <a:spcPct val="115000"/>
              </a:lnSpc>
              <a:spcBef>
                <a:spcPts val="0"/>
              </a:spcBef>
              <a:spcAft>
                <a:spcPts val="0"/>
              </a:spcAft>
              <a:buClr>
                <a:schemeClr val="dk2"/>
              </a:buClr>
              <a:buSzPts val="1900"/>
              <a:buChar char="●"/>
              <a:defRPr sz="1900">
                <a:solidFill>
                  <a:schemeClr val="dk2"/>
                </a:solidFill>
              </a:defRPr>
            </a:lvl4pPr>
            <a:lvl5pPr marL="2286000" lvl="4" indent="-349250" rtl="0">
              <a:lnSpc>
                <a:spcPct val="115000"/>
              </a:lnSpc>
              <a:spcBef>
                <a:spcPts val="0"/>
              </a:spcBef>
              <a:spcAft>
                <a:spcPts val="0"/>
              </a:spcAft>
              <a:buClr>
                <a:schemeClr val="dk2"/>
              </a:buClr>
              <a:buSzPts val="1900"/>
              <a:buChar char="○"/>
              <a:defRPr sz="1900">
                <a:solidFill>
                  <a:schemeClr val="dk2"/>
                </a:solidFill>
              </a:defRPr>
            </a:lvl5pPr>
            <a:lvl6pPr marL="2743200" lvl="5" indent="-349250" rtl="0">
              <a:lnSpc>
                <a:spcPct val="115000"/>
              </a:lnSpc>
              <a:spcBef>
                <a:spcPts val="0"/>
              </a:spcBef>
              <a:spcAft>
                <a:spcPts val="0"/>
              </a:spcAft>
              <a:buClr>
                <a:schemeClr val="dk2"/>
              </a:buClr>
              <a:buSzPts val="1900"/>
              <a:buChar char="■"/>
              <a:defRPr sz="1900">
                <a:solidFill>
                  <a:schemeClr val="dk2"/>
                </a:solidFill>
              </a:defRPr>
            </a:lvl6pPr>
            <a:lvl7pPr marL="3200400" lvl="6" indent="-349250" rtl="0">
              <a:lnSpc>
                <a:spcPct val="115000"/>
              </a:lnSpc>
              <a:spcBef>
                <a:spcPts val="0"/>
              </a:spcBef>
              <a:spcAft>
                <a:spcPts val="0"/>
              </a:spcAft>
              <a:buClr>
                <a:schemeClr val="dk2"/>
              </a:buClr>
              <a:buSzPts val="1900"/>
              <a:buChar char="●"/>
              <a:defRPr sz="1900">
                <a:solidFill>
                  <a:schemeClr val="dk2"/>
                </a:solidFill>
              </a:defRPr>
            </a:lvl7pPr>
            <a:lvl8pPr marL="3657600" lvl="7" indent="-349250" rtl="0">
              <a:lnSpc>
                <a:spcPct val="115000"/>
              </a:lnSpc>
              <a:spcBef>
                <a:spcPts val="0"/>
              </a:spcBef>
              <a:spcAft>
                <a:spcPts val="0"/>
              </a:spcAft>
              <a:buClr>
                <a:schemeClr val="dk2"/>
              </a:buClr>
              <a:buSzPts val="1900"/>
              <a:buChar char="○"/>
              <a:defRPr sz="1900">
                <a:solidFill>
                  <a:schemeClr val="dk2"/>
                </a:solidFill>
              </a:defRPr>
            </a:lvl8pPr>
            <a:lvl9pPr marL="4114800" lvl="8" indent="-349250" rtl="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7722" y="6217622"/>
            <a:ext cx="731700" cy="524700"/>
          </a:xfrm>
          <a:prstGeom prst="rect">
            <a:avLst/>
          </a:prstGeom>
          <a:noFill/>
          <a:ln>
            <a:noFill/>
          </a:ln>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281015" y="646769"/>
            <a:ext cx="11612400" cy="4986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600"/>
              <a:buFont typeface="Didact Gothic"/>
              <a:buNone/>
              <a:defRPr sz="3600" b="0" i="0" u="none" strike="noStrike" cap="none">
                <a:solidFill>
                  <a:schemeClr val="dk1"/>
                </a:solidFill>
                <a:latin typeface="Didact Gothic"/>
                <a:ea typeface="Didact Gothic"/>
                <a:cs typeface="Didact Gothic"/>
                <a:sym typeface="Didact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 name="Google Shape;11;p2"/>
          <p:cNvSpPr txBox="1">
            <a:spLocks noGrp="1"/>
          </p:cNvSpPr>
          <p:nvPr>
            <p:ph type="body" idx="1"/>
          </p:nvPr>
        </p:nvSpPr>
        <p:spPr>
          <a:xfrm>
            <a:off x="838282" y="1739900"/>
            <a:ext cx="10516500" cy="4351200"/>
          </a:xfrm>
          <a:prstGeom prst="rect">
            <a:avLst/>
          </a:prstGeom>
          <a:noFill/>
          <a:ln>
            <a:noFill/>
          </a:ln>
        </p:spPr>
        <p:txBody>
          <a:bodyPr spcFirstLastPara="1" wrap="square" lIns="0" tIns="0" rIns="0" bIns="0" anchor="t" anchorCtr="0">
            <a:noAutofit/>
          </a:bodyPr>
          <a:lstStyle>
            <a:lvl1pPr marL="457200" marR="0" lvl="0"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1pPr>
            <a:lvl2pPr marL="914400" marR="0" lvl="1"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2pPr>
            <a:lvl3pPr marL="1371600" marR="0" lvl="2"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3pPr>
            <a:lvl4pPr marL="1828800" marR="0" lvl="3"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4pPr>
            <a:lvl5pPr marL="2286000" marR="0" lvl="4" indent="-298450" algn="l" rtl="0">
              <a:lnSpc>
                <a:spcPct val="140000"/>
              </a:lnSpc>
              <a:spcBef>
                <a:spcPts val="0"/>
              </a:spcBef>
              <a:spcAft>
                <a:spcPts val="0"/>
              </a:spcAft>
              <a:buClr>
                <a:schemeClr val="dk1"/>
              </a:buClr>
              <a:buSzPts val="1100"/>
              <a:buFont typeface="Inter"/>
              <a:buChar char="→"/>
              <a:defRPr sz="1100" b="0" i="0" u="none" strike="noStrike" cap="none">
                <a:solidFill>
                  <a:schemeClr val="dk1"/>
                </a:solidFill>
                <a:latin typeface="Inter"/>
                <a:ea typeface="Inter"/>
                <a:cs typeface="Inter"/>
                <a:sym typeface="Inter"/>
              </a:defRPr>
            </a:lvl5pPr>
            <a:lvl6pPr marL="2743200" marR="0" lvl="5"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6pPr>
            <a:lvl7pPr marL="3200400" marR="0" lvl="6"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7pPr>
            <a:lvl8pPr marL="3657600" marR="0" lvl="7"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8pPr>
            <a:lvl9pPr marL="4114800" marR="0" lvl="8" indent="-234950" algn="l" rtl="0">
              <a:lnSpc>
                <a:spcPct val="90000"/>
              </a:lnSpc>
              <a:spcBef>
                <a:spcPts val="500"/>
              </a:spcBef>
              <a:spcAft>
                <a:spcPts val="0"/>
              </a:spcAft>
              <a:buClr>
                <a:schemeClr val="dk1"/>
              </a:buClr>
              <a:buSzPts val="100"/>
              <a:buFont typeface="Arial"/>
              <a:buChar char="•"/>
              <a:defRPr sz="100" b="0" i="0" u="none" strike="noStrike" cap="none">
                <a:solidFill>
                  <a:schemeClr val="dk1"/>
                </a:solidFill>
                <a:latin typeface="Inter"/>
                <a:ea typeface="Inter"/>
                <a:cs typeface="Inter"/>
                <a:sym typeface="Inter"/>
              </a:defRPr>
            </a:lvl9pPr>
          </a:lstStyle>
          <a:p>
            <a:endParaRPr/>
          </a:p>
        </p:txBody>
      </p:sp>
      <p:sp>
        <p:nvSpPr>
          <p:cNvPr id="12" name="Google Shape;12;p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lvl1pPr marL="0" marR="0" lvl="0" indent="0" algn="l" rtl="0">
              <a:spcBef>
                <a:spcPts val="0"/>
              </a:spcBef>
              <a:buNone/>
              <a:defRPr sz="800" b="0" i="0" u="none" strike="noStrike" cap="none">
                <a:solidFill>
                  <a:schemeClr val="dk1"/>
                </a:solidFill>
                <a:latin typeface="Inter"/>
                <a:ea typeface="Inter"/>
                <a:cs typeface="Inter"/>
                <a:sym typeface="Inter"/>
              </a:defRPr>
            </a:lvl1pPr>
            <a:lvl2pPr marL="0" marR="0" lvl="1" indent="0" algn="l" rtl="0">
              <a:spcBef>
                <a:spcPts val="0"/>
              </a:spcBef>
              <a:buNone/>
              <a:defRPr sz="800" b="0" i="0" u="none" strike="noStrike" cap="none">
                <a:solidFill>
                  <a:schemeClr val="dk1"/>
                </a:solidFill>
                <a:latin typeface="Inter"/>
                <a:ea typeface="Inter"/>
                <a:cs typeface="Inter"/>
                <a:sym typeface="Inter"/>
              </a:defRPr>
            </a:lvl2pPr>
            <a:lvl3pPr marL="0" marR="0" lvl="2" indent="0" algn="l" rtl="0">
              <a:spcBef>
                <a:spcPts val="0"/>
              </a:spcBef>
              <a:buNone/>
              <a:defRPr sz="800" b="0" i="0" u="none" strike="noStrike" cap="none">
                <a:solidFill>
                  <a:schemeClr val="dk1"/>
                </a:solidFill>
                <a:latin typeface="Inter"/>
                <a:ea typeface="Inter"/>
                <a:cs typeface="Inter"/>
                <a:sym typeface="Inter"/>
              </a:defRPr>
            </a:lvl3pPr>
            <a:lvl4pPr marL="0" marR="0" lvl="3" indent="0" algn="l" rtl="0">
              <a:spcBef>
                <a:spcPts val="0"/>
              </a:spcBef>
              <a:buNone/>
              <a:defRPr sz="800" b="0" i="0" u="none" strike="noStrike" cap="none">
                <a:solidFill>
                  <a:schemeClr val="dk1"/>
                </a:solidFill>
                <a:latin typeface="Inter"/>
                <a:ea typeface="Inter"/>
                <a:cs typeface="Inter"/>
                <a:sym typeface="Inter"/>
              </a:defRPr>
            </a:lvl4pPr>
            <a:lvl5pPr marL="0" marR="0" lvl="4" indent="0" algn="l" rtl="0">
              <a:spcBef>
                <a:spcPts val="0"/>
              </a:spcBef>
              <a:buNone/>
              <a:defRPr sz="800" b="0" i="0" u="none" strike="noStrike" cap="none">
                <a:solidFill>
                  <a:schemeClr val="dk1"/>
                </a:solidFill>
                <a:latin typeface="Inter"/>
                <a:ea typeface="Inter"/>
                <a:cs typeface="Inter"/>
                <a:sym typeface="Inter"/>
              </a:defRPr>
            </a:lvl5pPr>
            <a:lvl6pPr marL="0" marR="0" lvl="5" indent="0" algn="l" rtl="0">
              <a:spcBef>
                <a:spcPts val="0"/>
              </a:spcBef>
              <a:buNone/>
              <a:defRPr sz="800" b="0" i="0" u="none" strike="noStrike" cap="none">
                <a:solidFill>
                  <a:schemeClr val="dk1"/>
                </a:solidFill>
                <a:latin typeface="Inter"/>
                <a:ea typeface="Inter"/>
                <a:cs typeface="Inter"/>
                <a:sym typeface="Inter"/>
              </a:defRPr>
            </a:lvl6pPr>
            <a:lvl7pPr marL="0" marR="0" lvl="6" indent="0" algn="l" rtl="0">
              <a:spcBef>
                <a:spcPts val="0"/>
              </a:spcBef>
              <a:buNone/>
              <a:defRPr sz="800" b="0" i="0" u="none" strike="noStrike" cap="none">
                <a:solidFill>
                  <a:schemeClr val="dk1"/>
                </a:solidFill>
                <a:latin typeface="Inter"/>
                <a:ea typeface="Inter"/>
                <a:cs typeface="Inter"/>
                <a:sym typeface="Inter"/>
              </a:defRPr>
            </a:lvl7pPr>
            <a:lvl8pPr marL="0" marR="0" lvl="7" indent="0" algn="l" rtl="0">
              <a:spcBef>
                <a:spcPts val="0"/>
              </a:spcBef>
              <a:buNone/>
              <a:defRPr sz="800" b="0" i="0" u="none" strike="noStrike" cap="none">
                <a:solidFill>
                  <a:schemeClr val="dk1"/>
                </a:solidFill>
                <a:latin typeface="Inter"/>
                <a:ea typeface="Inter"/>
                <a:cs typeface="Inter"/>
                <a:sym typeface="Inter"/>
              </a:defRPr>
            </a:lvl8pPr>
            <a:lvl9pPr marL="0" marR="0" lvl="8" indent="0" algn="l" rtl="0">
              <a:spcBef>
                <a:spcPts val="0"/>
              </a:spcBef>
              <a:buNone/>
              <a:defRPr sz="800" b="0" i="0" u="none" strike="noStrike" cap="none">
                <a:solidFill>
                  <a:schemeClr val="dk1"/>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presentation/d/16PYl9o5-TUPVrT3OyyVy85OryEGsgXZDViStvvXnDrA/edit#slide=id.g317182f4534_0_3926"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notion.so/owkin-1/Abstra-Documentation-Access-1349d6c3b12380079ed2ee18fb66da7f"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55"/>
          <p:cNvSpPr>
            <a:spLocks noGrp="1"/>
          </p:cNvSpPr>
          <p:nvPr>
            <p:ph type="body" idx="1"/>
          </p:nvPr>
        </p:nvSpPr>
        <p:spPr>
          <a:xfrm>
            <a:off x="10178868" y="306100"/>
            <a:ext cx="1714500" cy="3201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252025" tIns="28800" rIns="252025" bIns="28800" anchor="ctr" anchorCtr="0">
            <a:noAutofit/>
          </a:bodyPr>
          <a:lstStyle/>
          <a:p>
            <a:pPr marL="0" lvl="0" indent="0" algn="ctr" rtl="0">
              <a:lnSpc>
                <a:spcPct val="100000"/>
              </a:lnSpc>
              <a:spcBef>
                <a:spcPts val="0"/>
              </a:spcBef>
              <a:spcAft>
                <a:spcPts val="0"/>
              </a:spcAft>
              <a:buClr>
                <a:schemeClr val="dk1"/>
              </a:buClr>
              <a:buSzPts val="1100"/>
              <a:buNone/>
            </a:pPr>
            <a:r>
              <a:rPr lang="fr" dirty="0"/>
              <a:t>Lazar Milicevic</a:t>
            </a:r>
            <a:endParaRPr dirty="0"/>
          </a:p>
        </p:txBody>
      </p:sp>
      <p:sp>
        <p:nvSpPr>
          <p:cNvPr id="1167" name="Google Shape;1167;p55"/>
          <p:cNvSpPr txBox="1">
            <a:spLocks noGrp="1"/>
          </p:cNvSpPr>
          <p:nvPr>
            <p:ph type="title"/>
          </p:nvPr>
        </p:nvSpPr>
        <p:spPr>
          <a:xfrm>
            <a:off x="847501" y="1913504"/>
            <a:ext cx="8625300" cy="24720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6700"/>
              <a:buFont typeface="Didact Gothic"/>
              <a:buNone/>
            </a:pPr>
            <a:r>
              <a:rPr lang="fr" sz="5100"/>
              <a:t>Customer success </a:t>
            </a:r>
            <a:endParaRPr sz="5100"/>
          </a:p>
          <a:p>
            <a:pPr marL="0" lvl="0" indent="0" algn="l" rtl="0">
              <a:lnSpc>
                <a:spcPct val="80000"/>
              </a:lnSpc>
              <a:spcBef>
                <a:spcPts val="0"/>
              </a:spcBef>
              <a:spcAft>
                <a:spcPts val="0"/>
              </a:spcAft>
              <a:buClr>
                <a:schemeClr val="dk1"/>
              </a:buClr>
              <a:buSzPts val="6700"/>
              <a:buFont typeface="Didact Gothic"/>
              <a:buNone/>
            </a:pPr>
            <a:r>
              <a:rPr lang="fr" sz="5000"/>
              <a:t>Monthly support report</a:t>
            </a:r>
            <a:endParaRPr sz="3700"/>
          </a:p>
        </p:txBody>
      </p:sp>
      <p:pic>
        <p:nvPicPr>
          <p:cNvPr id="1168" name="Google Shape;1168;p55"/>
          <p:cNvPicPr preferRelativeResize="0"/>
          <p:nvPr/>
        </p:nvPicPr>
        <p:blipFill rotWithShape="1">
          <a:blip r:embed="rId3">
            <a:alphaModFix/>
          </a:blip>
          <a:srcRect/>
          <a:stretch/>
        </p:blipFill>
        <p:spPr>
          <a:xfrm flipH="1">
            <a:off x="7021470" y="1848769"/>
            <a:ext cx="4318649" cy="4318649"/>
          </a:xfrm>
          <a:prstGeom prst="rect">
            <a:avLst/>
          </a:prstGeom>
          <a:noFill/>
          <a:ln>
            <a:noFill/>
          </a:ln>
        </p:spPr>
      </p:pic>
      <p:grpSp>
        <p:nvGrpSpPr>
          <p:cNvPr id="1169" name="Google Shape;1169;p55"/>
          <p:cNvGrpSpPr/>
          <p:nvPr/>
        </p:nvGrpSpPr>
        <p:grpSpPr>
          <a:xfrm>
            <a:off x="847493" y="3879413"/>
            <a:ext cx="424068" cy="578319"/>
            <a:chOff x="977900" y="4403724"/>
            <a:chExt cx="424026" cy="578319"/>
          </a:xfrm>
        </p:grpSpPr>
        <p:sp>
          <p:nvSpPr>
            <p:cNvPr id="1170" name="Google Shape;1170;p55"/>
            <p:cNvSpPr/>
            <p:nvPr/>
          </p:nvSpPr>
          <p:spPr>
            <a:xfrm>
              <a:off x="977900" y="4403724"/>
              <a:ext cx="420052" cy="469646"/>
            </a:xfrm>
            <a:custGeom>
              <a:avLst/>
              <a:gdLst/>
              <a:ahLst/>
              <a:cxnLst/>
              <a:rect l="l" t="t" r="r" b="b"/>
              <a:pathLst>
                <a:path w="889000" h="546100" extrusionOk="0">
                  <a:moveTo>
                    <a:pt x="0" y="0"/>
                  </a:moveTo>
                  <a:lnTo>
                    <a:pt x="0" y="546100"/>
                  </a:lnTo>
                  <a:lnTo>
                    <a:pt x="889000" y="546100"/>
                  </a:lnTo>
                </a:path>
              </a:pathLst>
            </a:custGeom>
            <a:noFill/>
            <a:ln w="12700"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Clr>
                  <a:srgbClr val="000000"/>
                </a:buClr>
                <a:buSzPts val="1500"/>
                <a:buFont typeface="Inter"/>
                <a:buNone/>
              </a:pPr>
              <a:endParaRPr sz="1500" b="0" i="0" u="none" strike="noStrike" cap="none">
                <a:solidFill>
                  <a:srgbClr val="000000"/>
                </a:solidFill>
                <a:latin typeface="Inter"/>
                <a:ea typeface="Inter"/>
                <a:cs typeface="Inter"/>
                <a:sym typeface="Inter"/>
              </a:endParaRPr>
            </a:p>
          </p:txBody>
        </p:sp>
        <p:sp>
          <p:nvSpPr>
            <p:cNvPr id="1171" name="Google Shape;1171;p55"/>
            <p:cNvSpPr/>
            <p:nvPr/>
          </p:nvSpPr>
          <p:spPr>
            <a:xfrm rot="5400000">
              <a:off x="1239998" y="4820115"/>
              <a:ext cx="218371" cy="105485"/>
            </a:xfrm>
            <a:custGeom>
              <a:avLst/>
              <a:gdLst/>
              <a:ahLst/>
              <a:cxnLst/>
              <a:rect l="l" t="t" r="r" b="b"/>
              <a:pathLst>
                <a:path w="753003" h="649141" extrusionOk="0">
                  <a:moveTo>
                    <a:pt x="0" y="649141"/>
                  </a:moveTo>
                  <a:lnTo>
                    <a:pt x="376502" y="0"/>
                  </a:lnTo>
                  <a:lnTo>
                    <a:pt x="753003" y="649141"/>
                  </a:lnTo>
                </a:path>
              </a:pathLst>
            </a:custGeom>
            <a:noFill/>
            <a:ln w="12700"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Clr>
                  <a:srgbClr val="000000"/>
                </a:buClr>
                <a:buSzPts val="1500"/>
                <a:buFont typeface="Inter"/>
                <a:buNone/>
              </a:pPr>
              <a:endParaRPr sz="1500" b="0" i="0" u="none" strike="noStrike" cap="none">
                <a:solidFill>
                  <a:srgbClr val="000000"/>
                </a:solidFill>
                <a:latin typeface="Inter"/>
                <a:ea typeface="Inter"/>
                <a:cs typeface="Inter"/>
                <a:sym typeface="Inter"/>
              </a:endParaRPr>
            </a:p>
          </p:txBody>
        </p:sp>
      </p:grpSp>
      <p:sp>
        <p:nvSpPr>
          <p:cNvPr id="1172" name="Google Shape;1172;p55"/>
          <p:cNvSpPr txBox="1"/>
          <p:nvPr/>
        </p:nvSpPr>
        <p:spPr>
          <a:xfrm>
            <a:off x="1524125" y="4246900"/>
            <a:ext cx="5398500" cy="6915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 sz="1600" dirty="0">
                <a:latin typeface="Inter"/>
                <a:ea typeface="Inter"/>
                <a:cs typeface="Inter"/>
                <a:sym typeface="Inter"/>
              </a:rPr>
              <a:t>Key metrics, achievements, roadmap &amp; next steps</a:t>
            </a:r>
            <a:endParaRPr sz="1600" dirty="0">
              <a:latin typeface="Inter"/>
              <a:ea typeface="Inter"/>
              <a:cs typeface="Inter"/>
              <a:sym typeface="Inter"/>
            </a:endParaRPr>
          </a:p>
          <a:p>
            <a:pPr marL="0" lvl="0" indent="0" algn="l" rtl="0">
              <a:lnSpc>
                <a:spcPct val="110000"/>
              </a:lnSpc>
              <a:spcBef>
                <a:spcPts val="0"/>
              </a:spcBef>
              <a:spcAft>
                <a:spcPts val="0"/>
              </a:spcAft>
              <a:buNone/>
            </a:pPr>
            <a:r>
              <a:rPr lang="fr" sz="1300" dirty="0">
                <a:latin typeface="Inter"/>
                <a:ea typeface="Inter"/>
                <a:cs typeface="Inter"/>
                <a:sym typeface="Inter"/>
              </a:rPr>
              <a:t>January 2025</a:t>
            </a:r>
            <a:endParaRPr sz="1300" dirty="0">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64"/>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6000"/>
              <a:buFont typeface="Didact Gothic"/>
              <a:buNone/>
            </a:pPr>
            <a:r>
              <a:rPr lang="fr"/>
              <a:t>Tickets per squad</a:t>
            </a:r>
            <a:endParaRPr/>
          </a:p>
        </p:txBody>
      </p:sp>
      <p:sp>
        <p:nvSpPr>
          <p:cNvPr id="1417" name="Google Shape;1417;p64"/>
          <p:cNvSpPr txBox="1"/>
          <p:nvPr/>
        </p:nvSpPr>
        <p:spPr>
          <a:xfrm>
            <a:off x="533650" y="2210350"/>
            <a:ext cx="3942300" cy="23852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dk1"/>
                </a:solidFill>
                <a:latin typeface="Inter"/>
                <a:ea typeface="Inter"/>
                <a:cs typeface="Inter"/>
                <a:sym typeface="Inter"/>
              </a:rPr>
              <a:t>The Research Platform squad had a reduced share of tickets, indicating increased system stability and fewer issues related to </a:t>
            </a:r>
            <a:r>
              <a:rPr lang="en-US" sz="1100" dirty="0" err="1">
                <a:solidFill>
                  <a:schemeClr val="dk1"/>
                </a:solidFill>
                <a:latin typeface="Inter"/>
                <a:ea typeface="Inter"/>
                <a:cs typeface="Inter"/>
                <a:sym typeface="Inter"/>
              </a:rPr>
              <a:t>SageMaker</a:t>
            </a:r>
            <a:r>
              <a:rPr lang="en-US" sz="1100" dirty="0">
                <a:solidFill>
                  <a:schemeClr val="dk1"/>
                </a:solidFill>
                <a:latin typeface="Inter"/>
                <a:ea typeface="Inter"/>
                <a:cs typeface="Inter"/>
                <a:sym typeface="Inter"/>
              </a:rPr>
              <a:t> and workspaces.</a:t>
            </a:r>
          </a:p>
          <a:p>
            <a:pPr marL="0" lvl="0" indent="0" algn="l" rtl="0">
              <a:spcBef>
                <a:spcPts val="0"/>
              </a:spcBef>
              <a:spcAft>
                <a:spcPts val="0"/>
              </a:spcAft>
              <a:buNone/>
            </a:pPr>
            <a:endParaRPr lang="en-US" sz="1100" dirty="0">
              <a:solidFill>
                <a:schemeClr val="dk1"/>
              </a:solidFill>
              <a:latin typeface="Inter"/>
              <a:ea typeface="Inter"/>
              <a:cs typeface="Inter"/>
              <a:sym typeface="Inter"/>
            </a:endParaRPr>
          </a:p>
          <a:p>
            <a:pPr marL="0" lvl="0" indent="0" algn="l" rtl="0">
              <a:spcBef>
                <a:spcPts val="0"/>
              </a:spcBef>
              <a:spcAft>
                <a:spcPts val="0"/>
              </a:spcAft>
              <a:buNone/>
            </a:pPr>
            <a:r>
              <a:rPr lang="en-US" sz="1100" dirty="0">
                <a:solidFill>
                  <a:schemeClr val="dk1"/>
                </a:solidFill>
                <a:latin typeface="Inter"/>
                <a:ea typeface="Inter"/>
                <a:cs typeface="Inter"/>
                <a:sym typeface="Inter"/>
              </a:rPr>
              <a:t>Infrastructure Platform remained a key support area, handling a significant number of requests, primarily related to </a:t>
            </a:r>
            <a:r>
              <a:rPr lang="en-US" sz="1100" dirty="0" err="1">
                <a:solidFill>
                  <a:schemeClr val="dk1"/>
                </a:solidFill>
                <a:latin typeface="Inter"/>
                <a:ea typeface="Inter"/>
                <a:cs typeface="Inter"/>
                <a:sym typeface="Inter"/>
              </a:rPr>
              <a:t>MLHub</a:t>
            </a:r>
            <a:r>
              <a:rPr lang="en-US" sz="1100" dirty="0">
                <a:solidFill>
                  <a:schemeClr val="dk1"/>
                </a:solidFill>
                <a:latin typeface="Inter"/>
                <a:ea typeface="Inter"/>
                <a:cs typeface="Inter"/>
                <a:sym typeface="Inter"/>
              </a:rPr>
              <a:t>, </a:t>
            </a:r>
            <a:r>
              <a:rPr lang="en-US" sz="1100" dirty="0" err="1">
                <a:solidFill>
                  <a:schemeClr val="dk1"/>
                </a:solidFill>
                <a:latin typeface="Inter"/>
                <a:ea typeface="Inter"/>
                <a:cs typeface="Inter"/>
                <a:sym typeface="Inter"/>
              </a:rPr>
              <a:t>Cytomine</a:t>
            </a:r>
            <a:r>
              <a:rPr lang="en-US" sz="1100" dirty="0">
                <a:solidFill>
                  <a:schemeClr val="dk1"/>
                </a:solidFill>
                <a:latin typeface="Inter"/>
                <a:ea typeface="Inter"/>
                <a:cs typeface="Inter"/>
                <a:sym typeface="Inter"/>
              </a:rPr>
              <a:t>, GitHub repositories, and AWS access management.</a:t>
            </a:r>
          </a:p>
          <a:p>
            <a:pPr marL="0" lvl="0" indent="0" algn="l" rtl="0">
              <a:spcBef>
                <a:spcPts val="0"/>
              </a:spcBef>
              <a:spcAft>
                <a:spcPts val="0"/>
              </a:spcAft>
              <a:buNone/>
            </a:pPr>
            <a:endParaRPr lang="en-US" sz="1100" dirty="0">
              <a:solidFill>
                <a:schemeClr val="dk1"/>
              </a:solidFill>
              <a:latin typeface="Inter"/>
              <a:ea typeface="Inter"/>
              <a:cs typeface="Inter"/>
              <a:sym typeface="Inter"/>
            </a:endParaRPr>
          </a:p>
          <a:p>
            <a:pPr marL="0" lvl="0" indent="0" algn="l" rtl="0">
              <a:spcBef>
                <a:spcPts val="0"/>
              </a:spcBef>
              <a:spcAft>
                <a:spcPts val="0"/>
              </a:spcAft>
              <a:buNone/>
            </a:pPr>
            <a:r>
              <a:rPr lang="en-US" sz="1100" dirty="0">
                <a:solidFill>
                  <a:schemeClr val="dk1"/>
                </a:solidFill>
                <a:latin typeface="Inter"/>
                <a:ea typeface="Inter"/>
                <a:cs typeface="Inter"/>
                <a:sym typeface="Inter"/>
              </a:rPr>
              <a:t>Additionally, Data File Management and CI Access requests saw a notable rise, driven by growing needs for data processing, automation, and permission configurations.</a:t>
            </a:r>
            <a:endParaRPr sz="1100" dirty="0">
              <a:solidFill>
                <a:schemeClr val="dk1"/>
              </a:solidFill>
              <a:latin typeface="Inter"/>
              <a:ea typeface="Inter"/>
              <a:cs typeface="Inter"/>
              <a:sym typeface="Inter"/>
            </a:endParaRPr>
          </a:p>
        </p:txBody>
      </p:sp>
      <p:sp>
        <p:nvSpPr>
          <p:cNvPr id="1418" name="Google Shape;1418;p64"/>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a:p>
            <a:pPr marL="0" lvl="0" indent="0" algn="l" rtl="0">
              <a:spcBef>
                <a:spcPts val="0"/>
              </a:spcBef>
              <a:spcAft>
                <a:spcPts val="0"/>
              </a:spcAft>
              <a:buNone/>
            </a:pPr>
            <a:endParaRPr dirty="0"/>
          </a:p>
        </p:txBody>
      </p:sp>
      <p:grpSp>
        <p:nvGrpSpPr>
          <p:cNvPr id="1419" name="Google Shape;1419;p64"/>
          <p:cNvGrpSpPr/>
          <p:nvPr/>
        </p:nvGrpSpPr>
        <p:grpSpPr>
          <a:xfrm>
            <a:off x="365370" y="1020108"/>
            <a:ext cx="330227" cy="274936"/>
            <a:chOff x="5516145" y="1880536"/>
            <a:chExt cx="579855" cy="482767"/>
          </a:xfrm>
        </p:grpSpPr>
        <p:sp>
          <p:nvSpPr>
            <p:cNvPr id="1420" name="Google Shape;1420;p64"/>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sp>
          <p:nvSpPr>
            <p:cNvPr id="1421" name="Google Shape;1421;p64"/>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grpSp>
      <p:sp>
        <p:nvSpPr>
          <p:cNvPr id="1422" name="Google Shape;1422;p64"/>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lvl="0" indent="0" algn="l" rtl="0">
              <a:spcBef>
                <a:spcPts val="0"/>
              </a:spcBef>
              <a:spcAft>
                <a:spcPts val="0"/>
              </a:spcAft>
              <a:buNone/>
            </a:pPr>
            <a:r>
              <a:rPr lang="fr" sz="1200">
                <a:latin typeface="Didact Gothic"/>
                <a:ea typeface="Didact Gothic"/>
                <a:cs typeface="Didact Gothic"/>
                <a:sym typeface="Didact Gothic"/>
              </a:rPr>
              <a:t>Month-over-Month (MoM) Overview for ticket counts per squad</a:t>
            </a:r>
            <a:endParaRPr sz="1200">
              <a:latin typeface="Didact Gothic"/>
              <a:ea typeface="Didact Gothic"/>
              <a:cs typeface="Didact Gothic"/>
              <a:sym typeface="Didact Gothic"/>
            </a:endParaRPr>
          </a:p>
        </p:txBody>
      </p:sp>
      <p:pic>
        <p:nvPicPr>
          <p:cNvPr id="6" name="Picture 5">
            <a:extLst>
              <a:ext uri="{FF2B5EF4-FFF2-40B4-BE49-F238E27FC236}">
                <a16:creationId xmlns:a16="http://schemas.microsoft.com/office/drawing/2014/main" id="{F4683813-FF27-4E57-A4C4-3867AAF04150}"/>
              </a:ext>
            </a:extLst>
          </p:cNvPr>
          <p:cNvPicPr>
            <a:picLocks noChangeAspect="1"/>
          </p:cNvPicPr>
          <p:nvPr/>
        </p:nvPicPr>
        <p:blipFill>
          <a:blip r:embed="rId3"/>
          <a:stretch>
            <a:fillRect/>
          </a:stretch>
        </p:blipFill>
        <p:spPr>
          <a:xfrm>
            <a:off x="5460398" y="1503776"/>
            <a:ext cx="6252154" cy="40736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65"/>
          <p:cNvSpPr txBox="1">
            <a:spLocks noGrp="1"/>
          </p:cNvSpPr>
          <p:nvPr>
            <p:ph type="title"/>
          </p:nvPr>
        </p:nvSpPr>
        <p:spPr>
          <a:xfrm>
            <a:off x="281024" y="646775"/>
            <a:ext cx="7148700" cy="484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6000"/>
              <a:buFont typeface="Didact Gothic"/>
              <a:buNone/>
            </a:pPr>
            <a:r>
              <a:rPr lang="fr"/>
              <a:t>Help Center article views - December 2024</a:t>
            </a:r>
            <a:endParaRPr/>
          </a:p>
        </p:txBody>
      </p:sp>
      <p:sp>
        <p:nvSpPr>
          <p:cNvPr id="1430" name="Google Shape;1430;p65"/>
          <p:cNvSpPr>
            <a:spLocks noGrp="1"/>
          </p:cNvSpPr>
          <p:nvPr>
            <p:ph type="body" idx="3"/>
          </p:nvPr>
        </p:nvSpPr>
        <p:spPr>
          <a:xfrm>
            <a:off x="6554425" y="2963392"/>
            <a:ext cx="36672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en-US" sz="1200" dirty="0" err="1">
                <a:latin typeface="Inter"/>
                <a:ea typeface="Inter"/>
                <a:cs typeface="Inter"/>
                <a:sym typeface="Inter"/>
              </a:rPr>
              <a:t>Abstra</a:t>
            </a:r>
            <a:r>
              <a:rPr lang="en-US" sz="1200" dirty="0">
                <a:latin typeface="Inter"/>
                <a:ea typeface="Inter"/>
                <a:cs typeface="Inter"/>
                <a:sym typeface="Inter"/>
              </a:rPr>
              <a:t> access requests</a:t>
            </a:r>
          </a:p>
        </p:txBody>
      </p:sp>
      <p:sp>
        <p:nvSpPr>
          <p:cNvPr id="1431" name="Google Shape;1431;p65"/>
          <p:cNvSpPr>
            <a:spLocks noGrp="1"/>
          </p:cNvSpPr>
          <p:nvPr>
            <p:ph type="body" idx="7"/>
          </p:nvPr>
        </p:nvSpPr>
        <p:spPr>
          <a:xfrm>
            <a:off x="6554425" y="2380738"/>
            <a:ext cx="36672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en-US" sz="1200" dirty="0">
                <a:latin typeface="Inter"/>
                <a:ea typeface="Inter"/>
                <a:cs typeface="Inter"/>
                <a:sym typeface="Inter"/>
              </a:rPr>
              <a:t>Requesting compute resource for your workspace (AWS)</a:t>
            </a:r>
          </a:p>
        </p:txBody>
      </p:sp>
      <p:sp>
        <p:nvSpPr>
          <p:cNvPr id="1432" name="Google Shape;1432;p65"/>
          <p:cNvSpPr>
            <a:spLocks noGrp="1"/>
          </p:cNvSpPr>
          <p:nvPr>
            <p:ph type="body" idx="31"/>
          </p:nvPr>
        </p:nvSpPr>
        <p:spPr>
          <a:xfrm>
            <a:off x="6554400" y="1749438"/>
            <a:ext cx="3667200" cy="3639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100">
                <a:latin typeface="Inter"/>
                <a:ea typeface="Inter"/>
                <a:cs typeface="Inter"/>
                <a:sym typeface="Inter"/>
              </a:rPr>
              <a:t>Article</a:t>
            </a:r>
            <a:endParaRPr sz="1100">
              <a:latin typeface="Inter"/>
              <a:ea typeface="Inter"/>
              <a:cs typeface="Inter"/>
              <a:sym typeface="Inter"/>
            </a:endParaRPr>
          </a:p>
        </p:txBody>
      </p:sp>
      <p:sp>
        <p:nvSpPr>
          <p:cNvPr id="1433" name="Google Shape;1433;p65"/>
          <p:cNvSpPr>
            <a:spLocks noGrp="1"/>
          </p:cNvSpPr>
          <p:nvPr>
            <p:ph type="body" idx="6"/>
          </p:nvPr>
        </p:nvSpPr>
        <p:spPr>
          <a:xfrm>
            <a:off x="6554425" y="3541111"/>
            <a:ext cx="36672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en-US" sz="1200" dirty="0">
                <a:latin typeface="Inter"/>
                <a:ea typeface="Inter"/>
                <a:cs typeface="Inter"/>
                <a:sym typeface="Inter"/>
              </a:rPr>
              <a:t>My workspace stopped despite being active</a:t>
            </a:r>
          </a:p>
        </p:txBody>
      </p:sp>
      <p:sp>
        <p:nvSpPr>
          <p:cNvPr id="1434" name="Google Shape;1434;p65"/>
          <p:cNvSpPr>
            <a:spLocks noGrp="1"/>
          </p:cNvSpPr>
          <p:nvPr>
            <p:ph type="body" idx="7"/>
          </p:nvPr>
        </p:nvSpPr>
        <p:spPr>
          <a:xfrm>
            <a:off x="6554425" y="4128699"/>
            <a:ext cx="36672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en-US" sz="1200" dirty="0" err="1">
                <a:latin typeface="Inter"/>
                <a:ea typeface="Inter"/>
                <a:cs typeface="Inter"/>
                <a:sym typeface="Inter"/>
              </a:rPr>
              <a:t>Sagemaker</a:t>
            </a:r>
            <a:r>
              <a:rPr lang="en-US" sz="1200" dirty="0">
                <a:latin typeface="Inter"/>
                <a:ea typeface="Inter"/>
                <a:cs typeface="Inter"/>
                <a:sym typeface="Inter"/>
              </a:rPr>
              <a:t> app is failing to start</a:t>
            </a:r>
          </a:p>
        </p:txBody>
      </p:sp>
      <p:sp>
        <p:nvSpPr>
          <p:cNvPr id="1435" name="Google Shape;1435;p65"/>
          <p:cNvSpPr>
            <a:spLocks noGrp="1"/>
          </p:cNvSpPr>
          <p:nvPr>
            <p:ph type="body" idx="3"/>
          </p:nvPr>
        </p:nvSpPr>
        <p:spPr>
          <a:xfrm>
            <a:off x="10385292" y="2978892"/>
            <a:ext cx="802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5</a:t>
            </a:r>
            <a:endParaRPr sz="1200" dirty="0">
              <a:solidFill>
                <a:schemeClr val="dk1"/>
              </a:solidFill>
              <a:latin typeface="Inter"/>
              <a:ea typeface="Inter"/>
              <a:cs typeface="Inter"/>
              <a:sym typeface="Inter"/>
            </a:endParaRPr>
          </a:p>
        </p:txBody>
      </p:sp>
      <p:sp>
        <p:nvSpPr>
          <p:cNvPr id="1436" name="Google Shape;1436;p65"/>
          <p:cNvSpPr>
            <a:spLocks noGrp="1"/>
          </p:cNvSpPr>
          <p:nvPr>
            <p:ph type="body" idx="7"/>
          </p:nvPr>
        </p:nvSpPr>
        <p:spPr>
          <a:xfrm>
            <a:off x="10386956" y="2399087"/>
            <a:ext cx="802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6</a:t>
            </a:r>
            <a:endParaRPr sz="1200" dirty="0">
              <a:solidFill>
                <a:schemeClr val="dk1"/>
              </a:solidFill>
              <a:latin typeface="Inter"/>
              <a:ea typeface="Inter"/>
              <a:cs typeface="Inter"/>
              <a:sym typeface="Inter"/>
            </a:endParaRPr>
          </a:p>
        </p:txBody>
      </p:sp>
      <p:sp>
        <p:nvSpPr>
          <p:cNvPr id="1437" name="Google Shape;1437;p65"/>
          <p:cNvSpPr>
            <a:spLocks noGrp="1"/>
          </p:cNvSpPr>
          <p:nvPr>
            <p:ph type="body" idx="6"/>
          </p:nvPr>
        </p:nvSpPr>
        <p:spPr>
          <a:xfrm>
            <a:off x="10383628" y="3553788"/>
            <a:ext cx="802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5</a:t>
            </a:r>
            <a:endParaRPr sz="1200" dirty="0">
              <a:solidFill>
                <a:schemeClr val="dk1"/>
              </a:solidFill>
              <a:latin typeface="Inter"/>
              <a:ea typeface="Inter"/>
              <a:cs typeface="Inter"/>
              <a:sym typeface="Inter"/>
            </a:endParaRPr>
          </a:p>
        </p:txBody>
      </p:sp>
      <p:sp>
        <p:nvSpPr>
          <p:cNvPr id="1438" name="Google Shape;1438;p65"/>
          <p:cNvSpPr>
            <a:spLocks noGrp="1"/>
          </p:cNvSpPr>
          <p:nvPr>
            <p:ph type="body" idx="7"/>
          </p:nvPr>
        </p:nvSpPr>
        <p:spPr>
          <a:xfrm>
            <a:off x="10381964" y="4133083"/>
            <a:ext cx="802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3</a:t>
            </a:r>
            <a:endParaRPr sz="1200" dirty="0">
              <a:solidFill>
                <a:schemeClr val="dk1"/>
              </a:solidFill>
              <a:latin typeface="Inter"/>
              <a:ea typeface="Inter"/>
              <a:cs typeface="Inter"/>
              <a:sym typeface="Inter"/>
            </a:endParaRPr>
          </a:p>
        </p:txBody>
      </p:sp>
      <p:sp>
        <p:nvSpPr>
          <p:cNvPr id="1439" name="Google Shape;1439;p65"/>
          <p:cNvSpPr>
            <a:spLocks noGrp="1"/>
          </p:cNvSpPr>
          <p:nvPr>
            <p:ph type="body" idx="31"/>
          </p:nvPr>
        </p:nvSpPr>
        <p:spPr>
          <a:xfrm>
            <a:off x="10388620" y="1749438"/>
            <a:ext cx="802200" cy="3639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100">
                <a:latin typeface="Inter"/>
                <a:ea typeface="Inter"/>
                <a:cs typeface="Inter"/>
                <a:sym typeface="Inter"/>
              </a:rPr>
              <a:t>Views</a:t>
            </a:r>
            <a:endParaRPr sz="1200">
              <a:latin typeface="Inter"/>
              <a:ea typeface="Inter"/>
              <a:cs typeface="Inter"/>
              <a:sym typeface="Inter"/>
            </a:endParaRPr>
          </a:p>
        </p:txBody>
      </p:sp>
      <p:sp>
        <p:nvSpPr>
          <p:cNvPr id="1440" name="Google Shape;1440;p65"/>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p:txBody>
      </p:sp>
      <p:grpSp>
        <p:nvGrpSpPr>
          <p:cNvPr id="1441" name="Google Shape;1441;p65"/>
          <p:cNvGrpSpPr/>
          <p:nvPr/>
        </p:nvGrpSpPr>
        <p:grpSpPr>
          <a:xfrm>
            <a:off x="365370" y="1020108"/>
            <a:ext cx="330227" cy="274936"/>
            <a:chOff x="5516145" y="1880536"/>
            <a:chExt cx="579855" cy="482767"/>
          </a:xfrm>
        </p:grpSpPr>
        <p:sp>
          <p:nvSpPr>
            <p:cNvPr id="1442" name="Google Shape;1442;p65"/>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sp>
          <p:nvSpPr>
            <p:cNvPr id="1443" name="Google Shape;1443;p65"/>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grpSp>
      <p:sp>
        <p:nvSpPr>
          <p:cNvPr id="1444" name="Google Shape;1444;p65"/>
          <p:cNvSpPr txBox="1"/>
          <p:nvPr/>
        </p:nvSpPr>
        <p:spPr>
          <a:xfrm>
            <a:off x="839875" y="1145375"/>
            <a:ext cx="4251900" cy="211800"/>
          </a:xfrm>
          <a:prstGeom prst="rect">
            <a:avLst/>
          </a:prstGeom>
          <a:noFill/>
          <a:ln>
            <a:noFill/>
          </a:ln>
        </p:spPr>
        <p:txBody>
          <a:bodyPr spcFirstLastPara="1" wrap="square" lIns="0" tIns="0" rIns="0" bIns="36000" anchor="ctr" anchorCtr="0">
            <a:noAutofit/>
          </a:bodyPr>
          <a:lstStyle/>
          <a:p>
            <a:pPr marL="0" lvl="0" indent="0" algn="l" rtl="0">
              <a:spcBef>
                <a:spcPts val="0"/>
              </a:spcBef>
              <a:spcAft>
                <a:spcPts val="0"/>
              </a:spcAft>
              <a:buNone/>
            </a:pPr>
            <a:r>
              <a:rPr lang="fr" sz="1200">
                <a:latin typeface="Didact Gothic"/>
                <a:ea typeface="Didact Gothic"/>
                <a:cs typeface="Didact Gothic"/>
                <a:sym typeface="Didact Gothic"/>
              </a:rPr>
              <a:t>Most viewed help center articles in the month</a:t>
            </a:r>
            <a:endParaRPr sz="1200" b="1">
              <a:latin typeface="Didact Gothic"/>
              <a:ea typeface="Didact Gothic"/>
              <a:cs typeface="Didact Gothic"/>
              <a:sym typeface="Didact Gothic"/>
            </a:endParaRPr>
          </a:p>
        </p:txBody>
      </p:sp>
      <p:sp>
        <p:nvSpPr>
          <p:cNvPr id="1445" name="Google Shape;1445;p65"/>
          <p:cNvSpPr txBox="1"/>
          <p:nvPr/>
        </p:nvSpPr>
        <p:spPr>
          <a:xfrm>
            <a:off x="588850" y="1749450"/>
            <a:ext cx="441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chemeClr val="dk1"/>
                </a:solidFill>
                <a:latin typeface="Inter"/>
                <a:ea typeface="Inter"/>
                <a:cs typeface="Inter"/>
                <a:sym typeface="Inter"/>
              </a:rPr>
              <a:t>Top articles viewed this month</a:t>
            </a:r>
            <a:endParaRPr sz="1100">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66"/>
          <p:cNvSpPr>
            <a:spLocks noGrp="1"/>
          </p:cNvSpPr>
          <p:nvPr>
            <p:ph type="body" idx="1"/>
          </p:nvPr>
        </p:nvSpPr>
        <p:spPr>
          <a:xfrm>
            <a:off x="5550225" y="1311500"/>
            <a:ext cx="5797500" cy="14502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p>
            <a:pPr marL="0" lvl="0" indent="0" algn="l" rtl="0">
              <a:lnSpc>
                <a:spcPct val="75000"/>
              </a:lnSpc>
              <a:spcBef>
                <a:spcPts val="0"/>
              </a:spcBef>
              <a:spcAft>
                <a:spcPts val="0"/>
              </a:spcAft>
              <a:buClr>
                <a:schemeClr val="lt1"/>
              </a:buClr>
              <a:buSzPts val="100"/>
              <a:buNone/>
            </a:pPr>
            <a:endParaRPr dirty="0"/>
          </a:p>
        </p:txBody>
      </p:sp>
      <p:sp>
        <p:nvSpPr>
          <p:cNvPr id="1452" name="Google Shape;1452;p66"/>
          <p:cNvSpPr txBox="1">
            <a:spLocks noGrp="1"/>
          </p:cNvSpPr>
          <p:nvPr>
            <p:ph type="body" idx="9"/>
          </p:nvPr>
        </p:nvSpPr>
        <p:spPr>
          <a:xfrm>
            <a:off x="7471300" y="2184863"/>
            <a:ext cx="3470700" cy="57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800"/>
              <a:buNone/>
            </a:pPr>
            <a:r>
              <a:rPr lang="fr" dirty="0"/>
              <a:t>Handling most number of L2 tickets</a:t>
            </a:r>
            <a:endParaRPr dirty="0"/>
          </a:p>
          <a:p>
            <a:pPr marL="0" lvl="0" indent="0" algn="l" rtl="0">
              <a:lnSpc>
                <a:spcPct val="100000"/>
              </a:lnSpc>
              <a:spcBef>
                <a:spcPts val="0"/>
              </a:spcBef>
              <a:spcAft>
                <a:spcPts val="0"/>
              </a:spcAft>
              <a:buClr>
                <a:schemeClr val="dk1"/>
              </a:buClr>
              <a:buSzPts val="800"/>
              <a:buNone/>
            </a:pPr>
            <a:endParaRPr dirty="0"/>
          </a:p>
        </p:txBody>
      </p:sp>
      <p:sp>
        <p:nvSpPr>
          <p:cNvPr id="1453" name="Google Shape;1453;p66"/>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12</a:t>
            </a:fld>
            <a:endParaRPr/>
          </a:p>
        </p:txBody>
      </p:sp>
      <p:sp>
        <p:nvSpPr>
          <p:cNvPr id="1454" name="Google Shape;1454;p66"/>
          <p:cNvSpPr txBox="1">
            <a:spLocks noGrp="1"/>
          </p:cNvSpPr>
          <p:nvPr>
            <p:ph type="title"/>
          </p:nvPr>
        </p:nvSpPr>
        <p:spPr>
          <a:xfrm>
            <a:off x="772725" y="1371600"/>
            <a:ext cx="3573900" cy="4114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fr"/>
              <a:t>🏆</a:t>
            </a:r>
            <a:endParaRPr/>
          </a:p>
          <a:p>
            <a:pPr marL="0" lvl="0" indent="0" algn="ctr" rtl="0">
              <a:spcBef>
                <a:spcPts val="0"/>
              </a:spcBef>
              <a:spcAft>
                <a:spcPts val="0"/>
              </a:spcAft>
              <a:buNone/>
            </a:pPr>
            <a:r>
              <a:rPr lang="fr"/>
              <a:t>Superstar of the month!</a:t>
            </a:r>
            <a:endParaRPr/>
          </a:p>
        </p:txBody>
      </p:sp>
      <p:cxnSp>
        <p:nvCxnSpPr>
          <p:cNvPr id="1455" name="Google Shape;1455;p66"/>
          <p:cNvCxnSpPr/>
          <p:nvPr/>
        </p:nvCxnSpPr>
        <p:spPr>
          <a:xfrm>
            <a:off x="7099821" y="1448052"/>
            <a:ext cx="0" cy="1083300"/>
          </a:xfrm>
          <a:prstGeom prst="straightConnector1">
            <a:avLst/>
          </a:prstGeom>
          <a:noFill/>
          <a:ln w="9525" cap="rnd" cmpd="sng">
            <a:solidFill>
              <a:schemeClr val="dk1"/>
            </a:solidFill>
            <a:prstDash val="solid"/>
            <a:round/>
            <a:headEnd type="none" w="sm" len="sm"/>
            <a:tailEnd type="none" w="sm" len="sm"/>
          </a:ln>
        </p:spPr>
      </p:cxnSp>
      <p:pic>
        <p:nvPicPr>
          <p:cNvPr id="1456" name="Google Shape;1456;p66"/>
          <p:cNvPicPr preferRelativeResize="0">
            <a:picLocks noGrp="1"/>
          </p:cNvPicPr>
          <p:nvPr>
            <p:ph type="pic" idx="3"/>
          </p:nvPr>
        </p:nvPicPr>
        <p:blipFill rotWithShape="1">
          <a:blip r:embed="rId3"/>
          <a:srcRect/>
          <a:stretch/>
        </p:blipFill>
        <p:spPr>
          <a:xfrm>
            <a:off x="5867260" y="1527897"/>
            <a:ext cx="923400" cy="923400"/>
          </a:xfrm>
          <a:prstGeom prst="ellipse">
            <a:avLst/>
          </a:prstGeom>
          <a:solidFill>
            <a:schemeClr val="lt1">
              <a:alpha val="69800"/>
            </a:schemeClr>
          </a:solidFill>
          <a:ln>
            <a:noFill/>
          </a:ln>
        </p:spPr>
      </p:pic>
      <p:sp>
        <p:nvSpPr>
          <p:cNvPr id="1457" name="Google Shape;1457;p66"/>
          <p:cNvSpPr txBox="1">
            <a:spLocks noGrp="1"/>
          </p:cNvSpPr>
          <p:nvPr>
            <p:ph type="subTitle" idx="7"/>
          </p:nvPr>
        </p:nvSpPr>
        <p:spPr>
          <a:xfrm>
            <a:off x="299650" y="234950"/>
            <a:ext cx="4410300" cy="21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title</a:t>
            </a:r>
            <a:endParaRPr/>
          </a:p>
        </p:txBody>
      </p:sp>
      <p:sp>
        <p:nvSpPr>
          <p:cNvPr id="1458" name="Google Shape;1458;p66"/>
          <p:cNvSpPr txBox="1">
            <a:spLocks noGrp="1"/>
          </p:cNvSpPr>
          <p:nvPr>
            <p:ph type="subTitle" idx="8"/>
          </p:nvPr>
        </p:nvSpPr>
        <p:spPr>
          <a:xfrm>
            <a:off x="7471312" y="1420963"/>
            <a:ext cx="3470700" cy="57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900" dirty="0"/>
              <a:t>Alexandre </a:t>
            </a:r>
            <a:r>
              <a:rPr lang="en-US" sz="1900" dirty="0" err="1"/>
              <a:t>Picosson</a:t>
            </a:r>
            <a:endParaRPr lang="en-US" sz="1900" dirty="0"/>
          </a:p>
        </p:txBody>
      </p:sp>
      <p:sp>
        <p:nvSpPr>
          <p:cNvPr id="1459" name="Google Shape;1459;p66"/>
          <p:cNvSpPr>
            <a:spLocks noGrp="1"/>
          </p:cNvSpPr>
          <p:nvPr>
            <p:ph type="body" idx="1"/>
          </p:nvPr>
        </p:nvSpPr>
        <p:spPr>
          <a:xfrm>
            <a:off x="5550225" y="3710600"/>
            <a:ext cx="5797500" cy="1879200"/>
          </a:xfrm>
          <a:prstGeom prst="roundRect">
            <a:avLst>
              <a:gd name="adj" fmla="val 11700"/>
            </a:avLst>
          </a:prstGeom>
          <a:solidFill>
            <a:schemeClr val="lt1"/>
          </a:solidFill>
          <a:ln w="9525" cap="flat" cmpd="sng">
            <a:solidFill>
              <a:schemeClr val="lt1">
                <a:alpha val="0"/>
              </a:schemeClr>
            </a:solidFill>
            <a:prstDash val="solid"/>
            <a:round/>
            <a:headEnd type="none" w="sm" len="sm"/>
            <a:tailEnd type="none" w="sm" len="sm"/>
          </a:ln>
        </p:spPr>
        <p:txBody>
          <a:bodyPr spcFirstLastPara="1" wrap="square" lIns="0" tIns="0" rIns="0" bIns="0" anchor="ctr" anchorCtr="0">
            <a:noAutofit/>
          </a:bodyPr>
          <a:lstStyle/>
          <a:p>
            <a:pPr marL="0" lvl="0" indent="0" algn="l" rtl="0">
              <a:lnSpc>
                <a:spcPct val="75000"/>
              </a:lnSpc>
              <a:spcBef>
                <a:spcPts val="0"/>
              </a:spcBef>
              <a:spcAft>
                <a:spcPts val="0"/>
              </a:spcAft>
              <a:buClr>
                <a:schemeClr val="lt1"/>
              </a:buClr>
              <a:buSzPts val="100"/>
              <a:buNone/>
            </a:pPr>
            <a:endParaRPr/>
          </a:p>
        </p:txBody>
      </p:sp>
      <p:sp>
        <p:nvSpPr>
          <p:cNvPr id="1460" name="Google Shape;1460;p66"/>
          <p:cNvSpPr txBox="1">
            <a:spLocks noGrp="1"/>
          </p:cNvSpPr>
          <p:nvPr>
            <p:ph type="body" idx="9"/>
          </p:nvPr>
        </p:nvSpPr>
        <p:spPr>
          <a:xfrm>
            <a:off x="7471300" y="4676263"/>
            <a:ext cx="3470700" cy="57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800"/>
              <a:buNone/>
            </a:pPr>
            <a:r>
              <a:rPr lang="fr" dirty="0"/>
              <a:t>For having the least first response time of 0.1 business hours</a:t>
            </a:r>
            <a:endParaRPr dirty="0"/>
          </a:p>
        </p:txBody>
      </p:sp>
      <p:cxnSp>
        <p:nvCxnSpPr>
          <p:cNvPr id="1461" name="Google Shape;1461;p66"/>
          <p:cNvCxnSpPr/>
          <p:nvPr/>
        </p:nvCxnSpPr>
        <p:spPr>
          <a:xfrm>
            <a:off x="7099821" y="3939452"/>
            <a:ext cx="0" cy="1083300"/>
          </a:xfrm>
          <a:prstGeom prst="straightConnector1">
            <a:avLst/>
          </a:prstGeom>
          <a:noFill/>
          <a:ln w="9525" cap="rnd" cmpd="sng">
            <a:solidFill>
              <a:schemeClr val="dk1"/>
            </a:solidFill>
            <a:prstDash val="solid"/>
            <a:round/>
            <a:headEnd type="none" w="sm" len="sm"/>
            <a:tailEnd type="none" w="sm" len="sm"/>
          </a:ln>
        </p:spPr>
      </p:cxnSp>
      <p:pic>
        <p:nvPicPr>
          <p:cNvPr id="1462" name="Google Shape;1462;p66"/>
          <p:cNvPicPr preferRelativeResize="0">
            <a:picLocks noGrp="1"/>
          </p:cNvPicPr>
          <p:nvPr>
            <p:ph type="pic" idx="3"/>
          </p:nvPr>
        </p:nvPicPr>
        <p:blipFill rotWithShape="1">
          <a:blip r:embed="rId4"/>
          <a:srcRect/>
          <a:stretch/>
        </p:blipFill>
        <p:spPr>
          <a:xfrm>
            <a:off x="5867260" y="4019298"/>
            <a:ext cx="923400" cy="923400"/>
          </a:xfrm>
          <a:prstGeom prst="ellipse">
            <a:avLst/>
          </a:prstGeom>
          <a:solidFill>
            <a:schemeClr val="lt1">
              <a:alpha val="69800"/>
            </a:schemeClr>
          </a:solidFill>
          <a:ln>
            <a:noFill/>
          </a:ln>
        </p:spPr>
      </p:pic>
      <p:sp>
        <p:nvSpPr>
          <p:cNvPr id="1463" name="Google Shape;1463;p66"/>
          <p:cNvSpPr txBox="1">
            <a:spLocks noGrp="1"/>
          </p:cNvSpPr>
          <p:nvPr>
            <p:ph type="subTitle" idx="8"/>
          </p:nvPr>
        </p:nvSpPr>
        <p:spPr>
          <a:xfrm>
            <a:off x="7471312" y="3912363"/>
            <a:ext cx="3470700" cy="57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900" dirty="0"/>
              <a:t>Adrien </a:t>
            </a:r>
            <a:r>
              <a:rPr lang="en-US" sz="1900" dirty="0" err="1"/>
              <a:t>Vaschalde</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67"/>
          <p:cNvSpPr txBox="1">
            <a:spLocks noGrp="1"/>
          </p:cNvSpPr>
          <p:nvPr>
            <p:ph type="title"/>
          </p:nvPr>
        </p:nvSpPr>
        <p:spPr>
          <a:xfrm>
            <a:off x="775215" y="760169"/>
            <a:ext cx="10408200" cy="175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
              <a:t>Agenda</a:t>
            </a:r>
            <a:endParaRPr/>
          </a:p>
        </p:txBody>
      </p:sp>
      <p:pic>
        <p:nvPicPr>
          <p:cNvPr id="1469" name="Google Shape;1469;p67"/>
          <p:cNvPicPr preferRelativeResize="0"/>
          <p:nvPr/>
        </p:nvPicPr>
        <p:blipFill rotWithShape="1">
          <a:blip r:embed="rId3">
            <a:alphaModFix/>
          </a:blip>
          <a:srcRect/>
          <a:stretch/>
        </p:blipFill>
        <p:spPr>
          <a:xfrm>
            <a:off x="4844827" y="607775"/>
            <a:ext cx="3181377" cy="3181377"/>
          </a:xfrm>
          <a:prstGeom prst="rect">
            <a:avLst/>
          </a:prstGeom>
          <a:noFill/>
          <a:ln>
            <a:noFill/>
          </a:ln>
        </p:spPr>
      </p:pic>
      <p:sp>
        <p:nvSpPr>
          <p:cNvPr id="1470" name="Google Shape;1470;p67"/>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I: Abstra support key metrics</a:t>
            </a:r>
            <a:endParaRPr/>
          </a:p>
        </p:txBody>
      </p:sp>
      <p:sp>
        <p:nvSpPr>
          <p:cNvPr id="1471" name="Google Shape;1471;p67"/>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1</a:t>
            </a:r>
            <a:endParaRPr/>
          </a:p>
        </p:txBody>
      </p:sp>
      <p:sp>
        <p:nvSpPr>
          <p:cNvPr id="1472" name="Google Shape;1472;p67"/>
          <p:cNvSpPr txBox="1">
            <a:spLocks noGrp="1"/>
          </p:cNvSpPr>
          <p:nvPr>
            <p:ph type="subTitle" idx="3"/>
          </p:nvPr>
        </p:nvSpPr>
        <p:spPr>
          <a:xfrm>
            <a:off x="4982225" y="4756875"/>
            <a:ext cx="28137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b="1"/>
              <a:t>Part II: Achievements &amp; roadmap </a:t>
            </a:r>
            <a:endParaRPr b="1"/>
          </a:p>
        </p:txBody>
      </p:sp>
      <p:sp>
        <p:nvSpPr>
          <p:cNvPr id="1473" name="Google Shape;1473;p67"/>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2</a:t>
            </a:r>
            <a:endParaRPr/>
          </a:p>
        </p:txBody>
      </p:sp>
      <p:sp>
        <p:nvSpPr>
          <p:cNvPr id="1474" name="Google Shape;1474;p67"/>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Part III: Roadmap items</a:t>
            </a:r>
            <a:endParaRPr/>
          </a:p>
          <a:p>
            <a:pPr marL="0" lvl="0" indent="0" algn="l" rtl="0">
              <a:spcBef>
                <a:spcPts val="0"/>
              </a:spcBef>
              <a:spcAft>
                <a:spcPts val="0"/>
              </a:spcAft>
              <a:buClr>
                <a:schemeClr val="dk1"/>
              </a:buClr>
              <a:buSzPts val="1100"/>
              <a:buFont typeface="Arial"/>
              <a:buNone/>
            </a:pPr>
            <a:r>
              <a:rPr lang="fr"/>
              <a:t> deep dive</a:t>
            </a:r>
            <a:endParaRPr/>
          </a:p>
        </p:txBody>
      </p:sp>
      <p:sp>
        <p:nvSpPr>
          <p:cNvPr id="1475" name="Google Shape;1475;p67"/>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3</a:t>
            </a:r>
            <a:endParaRPr/>
          </a:p>
        </p:txBody>
      </p:sp>
      <p:sp>
        <p:nvSpPr>
          <p:cNvPr id="1476" name="Google Shape;1476;p67"/>
          <p:cNvSpPr txBox="1">
            <a:spLocks noGrp="1"/>
          </p:cNvSpPr>
          <p:nvPr>
            <p:ph type="subTitle" idx="1"/>
          </p:nvPr>
        </p:nvSpPr>
        <p:spPr>
          <a:xfrm>
            <a:off x="125720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IV: Product Insights</a:t>
            </a:r>
            <a:endParaRPr/>
          </a:p>
        </p:txBody>
      </p:sp>
      <p:sp>
        <p:nvSpPr>
          <p:cNvPr id="1477" name="Google Shape;1477;p67"/>
          <p:cNvSpPr txBox="1">
            <a:spLocks noGrp="1"/>
          </p:cNvSpPr>
          <p:nvPr>
            <p:ph type="subTitle" idx="2"/>
          </p:nvPr>
        </p:nvSpPr>
        <p:spPr>
          <a:xfrm>
            <a:off x="57647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4</a:t>
            </a:r>
            <a:endParaRPr/>
          </a:p>
        </p:txBody>
      </p:sp>
      <p:sp>
        <p:nvSpPr>
          <p:cNvPr id="1478" name="Google Shape;1478;p67"/>
          <p:cNvSpPr txBox="1">
            <a:spLocks noGrp="1"/>
          </p:cNvSpPr>
          <p:nvPr>
            <p:ph type="subTitle" idx="1"/>
          </p:nvPr>
        </p:nvSpPr>
        <p:spPr>
          <a:xfrm>
            <a:off x="4993538"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V: Next steps</a:t>
            </a:r>
            <a:endParaRPr/>
          </a:p>
        </p:txBody>
      </p:sp>
      <p:sp>
        <p:nvSpPr>
          <p:cNvPr id="1479" name="Google Shape;1479;p67"/>
          <p:cNvSpPr txBox="1">
            <a:spLocks noGrp="1"/>
          </p:cNvSpPr>
          <p:nvPr>
            <p:ph type="subTitle" idx="2"/>
          </p:nvPr>
        </p:nvSpPr>
        <p:spPr>
          <a:xfrm>
            <a:off x="4312813"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5</a:t>
            </a:r>
            <a:endParaRPr/>
          </a:p>
        </p:txBody>
      </p:sp>
      <p:sp>
        <p:nvSpPr>
          <p:cNvPr id="1480" name="Google Shape;1480;p67"/>
          <p:cNvSpPr txBox="1">
            <a:spLocks noGrp="1"/>
          </p:cNvSpPr>
          <p:nvPr>
            <p:ph type="subTitle" idx="2"/>
          </p:nvPr>
        </p:nvSpPr>
        <p:spPr>
          <a:xfrm>
            <a:off x="802652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6</a:t>
            </a:r>
            <a:endParaRPr/>
          </a:p>
        </p:txBody>
      </p:sp>
      <p:sp>
        <p:nvSpPr>
          <p:cNvPr id="1481" name="Google Shape;1481;p67"/>
          <p:cNvSpPr txBox="1">
            <a:spLocks noGrp="1"/>
          </p:cNvSpPr>
          <p:nvPr>
            <p:ph type="subTitle" idx="1"/>
          </p:nvPr>
        </p:nvSpPr>
        <p:spPr>
          <a:xfrm>
            <a:off x="870725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VI: Executive Summary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68"/>
          <p:cNvSpPr/>
          <p:nvPr/>
        </p:nvSpPr>
        <p:spPr>
          <a:xfrm>
            <a:off x="365376" y="2483450"/>
            <a:ext cx="3918000" cy="910500"/>
          </a:xfrm>
          <a:prstGeom prst="chevron">
            <a:avLst>
              <a:gd name="adj" fmla="val 50000"/>
            </a:avLst>
          </a:prstGeom>
          <a:solidFill>
            <a:srgbClr val="AC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8"/>
          <p:cNvSpPr/>
          <p:nvPr/>
        </p:nvSpPr>
        <p:spPr>
          <a:xfrm>
            <a:off x="4048909" y="2456906"/>
            <a:ext cx="3918000" cy="910500"/>
          </a:xfrm>
          <a:prstGeom prst="chevron">
            <a:avLst>
              <a:gd name="adj" fmla="val 50000"/>
            </a:avLst>
          </a:prstGeom>
          <a:solidFill>
            <a:srgbClr val="7CDE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8"/>
          <p:cNvSpPr/>
          <p:nvPr/>
        </p:nvSpPr>
        <p:spPr>
          <a:xfrm>
            <a:off x="7883725" y="2483450"/>
            <a:ext cx="3918000" cy="910500"/>
          </a:xfrm>
          <a:prstGeom prst="chevron">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a:spLocks noGrp="1"/>
          </p:cNvSpPr>
          <p:nvPr>
            <p:ph type="body" idx="2"/>
          </p:nvPr>
        </p:nvSpPr>
        <p:spPr>
          <a:xfrm>
            <a:off x="5046644" y="2724387"/>
            <a:ext cx="2270700" cy="491400"/>
          </a:xfrm>
          <a:prstGeom prst="chevron">
            <a:avLst>
              <a:gd name="adj" fmla="val 0"/>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600"/>
              <a:buNone/>
            </a:pPr>
            <a:r>
              <a:rPr lang="fr"/>
              <a:t>January</a:t>
            </a:r>
            <a:endParaRPr/>
          </a:p>
        </p:txBody>
      </p:sp>
      <p:sp>
        <p:nvSpPr>
          <p:cNvPr id="1491" name="Google Shape;1491;p68"/>
          <p:cNvSpPr>
            <a:spLocks noGrp="1"/>
          </p:cNvSpPr>
          <p:nvPr>
            <p:ph type="body" idx="3"/>
          </p:nvPr>
        </p:nvSpPr>
        <p:spPr>
          <a:xfrm>
            <a:off x="1285847" y="2724328"/>
            <a:ext cx="2271900" cy="491400"/>
          </a:xfrm>
          <a:prstGeom prst="chevron">
            <a:avLst>
              <a:gd name="adj" fmla="val 0"/>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600"/>
              <a:buNone/>
            </a:pPr>
            <a:r>
              <a:rPr lang="fr"/>
              <a:t>December</a:t>
            </a:r>
            <a:endParaRPr/>
          </a:p>
        </p:txBody>
      </p:sp>
      <p:sp>
        <p:nvSpPr>
          <p:cNvPr id="1492" name="Google Shape;1492;p68"/>
          <p:cNvSpPr>
            <a:spLocks noGrp="1"/>
          </p:cNvSpPr>
          <p:nvPr>
            <p:ph type="body" idx="2"/>
          </p:nvPr>
        </p:nvSpPr>
        <p:spPr>
          <a:xfrm>
            <a:off x="8763284" y="2724387"/>
            <a:ext cx="2270700" cy="491400"/>
          </a:xfrm>
          <a:prstGeom prst="chevron">
            <a:avLst>
              <a:gd name="adj" fmla="val 0"/>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600"/>
              <a:buNone/>
            </a:pPr>
            <a:r>
              <a:rPr lang="fr" dirty="0"/>
              <a:t>February</a:t>
            </a:r>
            <a:endParaRPr dirty="0"/>
          </a:p>
        </p:txBody>
      </p:sp>
      <p:sp>
        <p:nvSpPr>
          <p:cNvPr id="1493" name="Google Shape;1493;p68"/>
          <p:cNvSpPr txBox="1">
            <a:spLocks noGrp="1"/>
          </p:cNvSpPr>
          <p:nvPr>
            <p:ph type="title"/>
          </p:nvPr>
        </p:nvSpPr>
        <p:spPr>
          <a:xfrm>
            <a:off x="281015" y="646769"/>
            <a:ext cx="11612400" cy="484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2400"/>
              <a:buFont typeface="Didact Gothic"/>
              <a:buNone/>
            </a:pPr>
            <a:r>
              <a:rPr lang="fr"/>
              <a:t>Customer success roadmap timeline</a:t>
            </a:r>
            <a:endParaRPr/>
          </a:p>
        </p:txBody>
      </p:sp>
      <p:sp>
        <p:nvSpPr>
          <p:cNvPr id="1494" name="Google Shape;1494;p68"/>
          <p:cNvSpPr txBox="1">
            <a:spLocks noGrp="1"/>
          </p:cNvSpPr>
          <p:nvPr>
            <p:ph type="subTitle" idx="15"/>
          </p:nvPr>
        </p:nvSpPr>
        <p:spPr>
          <a:xfrm>
            <a:off x="839875" y="1145375"/>
            <a:ext cx="11053800" cy="211800"/>
          </a:xfrm>
          <a:prstGeom prst="rect">
            <a:avLst/>
          </a:prstGeom>
        </p:spPr>
        <p:txBody>
          <a:bodyPr spcFirstLastPara="1" wrap="square" lIns="0" tIns="0" rIns="0" bIns="36000" anchor="ctr" anchorCtr="0">
            <a:noAutofit/>
          </a:bodyPr>
          <a:lstStyle/>
          <a:p>
            <a:pPr marL="0" lvl="0" indent="0" algn="l" rtl="0">
              <a:spcBef>
                <a:spcPts val="0"/>
              </a:spcBef>
              <a:spcAft>
                <a:spcPts val="0"/>
              </a:spcAft>
              <a:buClr>
                <a:schemeClr val="dk1"/>
              </a:buClr>
              <a:buSzPts val="1100"/>
              <a:buFont typeface="Arial"/>
              <a:buNone/>
            </a:pPr>
            <a:r>
              <a:rPr lang="fr"/>
              <a:t>Main topics we aim to achieve through Q1-25. </a:t>
            </a:r>
            <a:endParaRPr/>
          </a:p>
        </p:txBody>
      </p:sp>
      <p:grpSp>
        <p:nvGrpSpPr>
          <p:cNvPr id="1495" name="Google Shape;1495;p68"/>
          <p:cNvGrpSpPr/>
          <p:nvPr/>
        </p:nvGrpSpPr>
        <p:grpSpPr>
          <a:xfrm>
            <a:off x="365370" y="1020108"/>
            <a:ext cx="330227" cy="274936"/>
            <a:chOff x="5516145" y="1880536"/>
            <a:chExt cx="579855" cy="482767"/>
          </a:xfrm>
        </p:grpSpPr>
        <p:sp>
          <p:nvSpPr>
            <p:cNvPr id="1496" name="Google Shape;1496;p68"/>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497" name="Google Shape;1497;p68"/>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sp>
        <p:nvSpPr>
          <p:cNvPr id="1498" name="Google Shape;1498;p68"/>
          <p:cNvSpPr txBox="1">
            <a:spLocks noGrp="1"/>
          </p:cNvSpPr>
          <p:nvPr>
            <p:ph type="subTitle" idx="14"/>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a:p>
            <a:pPr marL="0" lvl="0" indent="0" algn="l" rtl="0">
              <a:spcBef>
                <a:spcPts val="0"/>
              </a:spcBef>
              <a:spcAft>
                <a:spcPts val="0"/>
              </a:spcAft>
              <a:buNone/>
            </a:pPr>
            <a:endParaRPr dirty="0"/>
          </a:p>
        </p:txBody>
      </p:sp>
      <p:cxnSp>
        <p:nvCxnSpPr>
          <p:cNvPr id="1499" name="Google Shape;1499;p68"/>
          <p:cNvCxnSpPr/>
          <p:nvPr/>
        </p:nvCxnSpPr>
        <p:spPr>
          <a:xfrm rot="10800000">
            <a:off x="2371638" y="3393600"/>
            <a:ext cx="0" cy="539100"/>
          </a:xfrm>
          <a:prstGeom prst="straightConnector1">
            <a:avLst/>
          </a:prstGeom>
          <a:noFill/>
          <a:ln w="9525" cap="flat" cmpd="sng">
            <a:solidFill>
              <a:schemeClr val="dk1"/>
            </a:solidFill>
            <a:prstDash val="solid"/>
            <a:round/>
            <a:headEnd type="oval" w="med" len="med"/>
            <a:tailEnd type="none" w="sm" len="sm"/>
          </a:ln>
        </p:spPr>
      </p:cxnSp>
      <p:sp>
        <p:nvSpPr>
          <p:cNvPr id="1500" name="Google Shape;1500;p68"/>
          <p:cNvSpPr txBox="1">
            <a:spLocks noGrp="1"/>
          </p:cNvSpPr>
          <p:nvPr>
            <p:ph type="body" idx="22"/>
          </p:nvPr>
        </p:nvSpPr>
        <p:spPr>
          <a:xfrm>
            <a:off x="1598338" y="3917400"/>
            <a:ext cx="1617300" cy="6519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fr"/>
              <a:t>Reduce number of reported blocking issues by 50%</a:t>
            </a:r>
            <a:endParaRPr/>
          </a:p>
          <a:p>
            <a:pPr marL="0" lvl="0" indent="0" algn="ctr" rtl="0">
              <a:spcBef>
                <a:spcPts val="0"/>
              </a:spcBef>
              <a:spcAft>
                <a:spcPts val="0"/>
              </a:spcAft>
              <a:buNone/>
            </a:pPr>
            <a:endParaRPr/>
          </a:p>
        </p:txBody>
      </p:sp>
      <p:sp>
        <p:nvSpPr>
          <p:cNvPr id="1501" name="Google Shape;1501;p68"/>
          <p:cNvSpPr txBox="1">
            <a:spLocks noGrp="1"/>
          </p:cNvSpPr>
          <p:nvPr>
            <p:ph type="body" idx="22"/>
          </p:nvPr>
        </p:nvSpPr>
        <p:spPr>
          <a:xfrm>
            <a:off x="4438525" y="3959425"/>
            <a:ext cx="1617300" cy="8253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fr"/>
              <a:t>Finalize the process to handle internal vs external Abstra documentation</a:t>
            </a:r>
            <a:endParaRPr b="1"/>
          </a:p>
          <a:p>
            <a:pPr marL="0" lvl="0" indent="0" algn="ctr" rtl="0">
              <a:spcBef>
                <a:spcPts val="0"/>
              </a:spcBef>
              <a:spcAft>
                <a:spcPts val="0"/>
              </a:spcAft>
              <a:buNone/>
            </a:pPr>
            <a:endParaRPr/>
          </a:p>
        </p:txBody>
      </p:sp>
      <p:cxnSp>
        <p:nvCxnSpPr>
          <p:cNvPr id="1502" name="Google Shape;1502;p68"/>
          <p:cNvCxnSpPr/>
          <p:nvPr/>
        </p:nvCxnSpPr>
        <p:spPr>
          <a:xfrm rot="10800000" flipH="1">
            <a:off x="5225600" y="3393550"/>
            <a:ext cx="16500" cy="525300"/>
          </a:xfrm>
          <a:prstGeom prst="straightConnector1">
            <a:avLst/>
          </a:prstGeom>
          <a:noFill/>
          <a:ln w="9525" cap="flat" cmpd="sng">
            <a:solidFill>
              <a:schemeClr val="dk1"/>
            </a:solidFill>
            <a:prstDash val="solid"/>
            <a:round/>
            <a:headEnd type="oval" w="med" len="med"/>
            <a:tailEnd type="none" w="sm" len="sm"/>
          </a:ln>
        </p:spPr>
      </p:cxnSp>
      <p:sp>
        <p:nvSpPr>
          <p:cNvPr id="1503" name="Google Shape;1503;p68"/>
          <p:cNvSpPr txBox="1">
            <a:spLocks noGrp="1"/>
          </p:cNvSpPr>
          <p:nvPr>
            <p:ph type="body" idx="22"/>
          </p:nvPr>
        </p:nvSpPr>
        <p:spPr>
          <a:xfrm>
            <a:off x="6040275" y="3836450"/>
            <a:ext cx="1503300" cy="82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
              <a:t>Handling 60% of ALL tickets at L1 level</a:t>
            </a:r>
            <a:endParaRPr/>
          </a:p>
          <a:p>
            <a:pPr marL="0" lvl="0" indent="0" algn="l" rtl="0">
              <a:spcBef>
                <a:spcPts val="0"/>
              </a:spcBef>
              <a:spcAft>
                <a:spcPts val="0"/>
              </a:spcAft>
              <a:buNone/>
            </a:pPr>
            <a:endParaRPr/>
          </a:p>
        </p:txBody>
      </p:sp>
      <p:cxnSp>
        <p:nvCxnSpPr>
          <p:cNvPr id="1504" name="Google Shape;1504;p68"/>
          <p:cNvCxnSpPr/>
          <p:nvPr/>
        </p:nvCxnSpPr>
        <p:spPr>
          <a:xfrm rot="10800000">
            <a:off x="6674688" y="3393950"/>
            <a:ext cx="0" cy="401100"/>
          </a:xfrm>
          <a:prstGeom prst="straightConnector1">
            <a:avLst/>
          </a:prstGeom>
          <a:noFill/>
          <a:ln w="9525" cap="flat" cmpd="sng">
            <a:solidFill>
              <a:schemeClr val="dk1"/>
            </a:solidFill>
            <a:prstDash val="solid"/>
            <a:round/>
            <a:headEnd type="oval" w="med" len="med"/>
            <a:tailEnd type="none" w="sm" len="sm"/>
          </a:ln>
        </p:spPr>
      </p:cxnSp>
      <p:sp>
        <p:nvSpPr>
          <p:cNvPr id="1505" name="Google Shape;1505;p68"/>
          <p:cNvSpPr txBox="1">
            <a:spLocks noGrp="1"/>
          </p:cNvSpPr>
          <p:nvPr>
            <p:ph type="body" idx="22"/>
          </p:nvPr>
        </p:nvSpPr>
        <p:spPr>
          <a:xfrm>
            <a:off x="10024675" y="3711875"/>
            <a:ext cx="1617300" cy="82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
              <a:t>Educate users about the process workflow for SageMaker support</a:t>
            </a:r>
            <a:endParaRPr/>
          </a:p>
        </p:txBody>
      </p:sp>
      <p:cxnSp>
        <p:nvCxnSpPr>
          <p:cNvPr id="1506" name="Google Shape;1506;p68"/>
          <p:cNvCxnSpPr/>
          <p:nvPr/>
        </p:nvCxnSpPr>
        <p:spPr>
          <a:xfrm rot="10800000">
            <a:off x="10833325" y="3356675"/>
            <a:ext cx="0" cy="355200"/>
          </a:xfrm>
          <a:prstGeom prst="straightConnector1">
            <a:avLst/>
          </a:prstGeom>
          <a:noFill/>
          <a:ln w="9525" cap="flat" cmpd="sng">
            <a:solidFill>
              <a:schemeClr val="dk1"/>
            </a:solidFill>
            <a:prstDash val="solid"/>
            <a:round/>
            <a:headEnd type="oval" w="med" len="med"/>
            <a:tailEnd type="none" w="sm" len="sm"/>
          </a:ln>
        </p:spPr>
      </p:cxnSp>
      <p:cxnSp>
        <p:nvCxnSpPr>
          <p:cNvPr id="1507" name="Google Shape;1507;p68"/>
          <p:cNvCxnSpPr/>
          <p:nvPr/>
        </p:nvCxnSpPr>
        <p:spPr>
          <a:xfrm rot="10800000">
            <a:off x="8825738" y="3343525"/>
            <a:ext cx="0" cy="479400"/>
          </a:xfrm>
          <a:prstGeom prst="straightConnector1">
            <a:avLst/>
          </a:prstGeom>
          <a:noFill/>
          <a:ln w="9525" cap="flat" cmpd="sng">
            <a:solidFill>
              <a:schemeClr val="dk1"/>
            </a:solidFill>
            <a:prstDash val="solid"/>
            <a:round/>
            <a:headEnd type="oval" w="med" len="med"/>
            <a:tailEnd type="none" w="sm" len="sm"/>
          </a:ln>
        </p:spPr>
      </p:cxnSp>
      <p:sp>
        <p:nvSpPr>
          <p:cNvPr id="1508" name="Google Shape;1508;p68"/>
          <p:cNvSpPr txBox="1">
            <a:spLocks noGrp="1"/>
          </p:cNvSpPr>
          <p:nvPr>
            <p:ph type="body" idx="22"/>
          </p:nvPr>
        </p:nvSpPr>
        <p:spPr>
          <a:xfrm>
            <a:off x="8190988" y="3793375"/>
            <a:ext cx="1503300" cy="82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
              <a:t>Finalize Integrating Zendesk with AWS Support for SageMaker tickets</a:t>
            </a:r>
            <a:endParaRPr b="1"/>
          </a:p>
        </p:txBody>
      </p:sp>
      <p:sp>
        <p:nvSpPr>
          <p:cNvPr id="25" name="TextBox 24">
            <a:extLst>
              <a:ext uri="{FF2B5EF4-FFF2-40B4-BE49-F238E27FC236}">
                <a16:creationId xmlns:a16="http://schemas.microsoft.com/office/drawing/2014/main" id="{60075A04-83C2-422C-806A-710ACA0E008D}"/>
              </a:ext>
            </a:extLst>
          </p:cNvPr>
          <p:cNvSpPr txBox="1"/>
          <p:nvPr/>
        </p:nvSpPr>
        <p:spPr>
          <a:xfrm>
            <a:off x="365370" y="5360838"/>
            <a:ext cx="6097444" cy="954107"/>
          </a:xfrm>
          <a:prstGeom prst="rect">
            <a:avLst/>
          </a:prstGeom>
          <a:noFill/>
        </p:spPr>
        <p:txBody>
          <a:bodyPr wrap="square">
            <a:spAutoFit/>
          </a:bodyPr>
          <a:lstStyle/>
          <a:p>
            <a:r>
              <a:rPr lang="en-US" dirty="0"/>
              <a:t>This slide is from the previous report, and I believe that we are making progress. The </a:t>
            </a:r>
            <a:r>
              <a:rPr lang="en-US" b="1" dirty="0"/>
              <a:t>AWS-Zendesk integration has been successfully completed, </a:t>
            </a:r>
            <a:r>
              <a:rPr lang="en-US" dirty="0"/>
              <a:t>and the only remaining task is user communication, which will be finalized in the coming days.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69"/>
          <p:cNvSpPr txBox="1">
            <a:spLocks noGrp="1"/>
          </p:cNvSpPr>
          <p:nvPr>
            <p:ph type="title"/>
          </p:nvPr>
        </p:nvSpPr>
        <p:spPr>
          <a:xfrm>
            <a:off x="775215" y="760169"/>
            <a:ext cx="10408200" cy="175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
              <a:t>Agenda</a:t>
            </a:r>
            <a:endParaRPr/>
          </a:p>
        </p:txBody>
      </p:sp>
      <p:pic>
        <p:nvPicPr>
          <p:cNvPr id="1514" name="Google Shape;1514;p69"/>
          <p:cNvPicPr preferRelativeResize="0"/>
          <p:nvPr/>
        </p:nvPicPr>
        <p:blipFill rotWithShape="1">
          <a:blip r:embed="rId3">
            <a:alphaModFix/>
          </a:blip>
          <a:srcRect/>
          <a:stretch/>
        </p:blipFill>
        <p:spPr>
          <a:xfrm rot="-5400000">
            <a:off x="4893729" y="903850"/>
            <a:ext cx="3181377" cy="3181377"/>
          </a:xfrm>
          <a:prstGeom prst="rect">
            <a:avLst/>
          </a:prstGeom>
          <a:noFill/>
          <a:ln>
            <a:noFill/>
          </a:ln>
        </p:spPr>
      </p:pic>
      <p:sp>
        <p:nvSpPr>
          <p:cNvPr id="1515" name="Google Shape;1515;p69"/>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I: Abstra support key metrics</a:t>
            </a:r>
            <a:endParaRPr/>
          </a:p>
        </p:txBody>
      </p:sp>
      <p:sp>
        <p:nvSpPr>
          <p:cNvPr id="1516" name="Google Shape;1516;p69"/>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1</a:t>
            </a:r>
            <a:endParaRPr/>
          </a:p>
        </p:txBody>
      </p:sp>
      <p:sp>
        <p:nvSpPr>
          <p:cNvPr id="1517" name="Google Shape;1517;p69"/>
          <p:cNvSpPr txBox="1">
            <a:spLocks noGrp="1"/>
          </p:cNvSpPr>
          <p:nvPr>
            <p:ph type="subTitle" idx="3"/>
          </p:nvPr>
        </p:nvSpPr>
        <p:spPr>
          <a:xfrm>
            <a:off x="4982225" y="4756875"/>
            <a:ext cx="28137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Part II: Achievements &amp; roadmap </a:t>
            </a:r>
            <a:endParaRPr/>
          </a:p>
        </p:txBody>
      </p:sp>
      <p:sp>
        <p:nvSpPr>
          <p:cNvPr id="1518" name="Google Shape;1518;p69"/>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2</a:t>
            </a:r>
            <a:endParaRPr/>
          </a:p>
        </p:txBody>
      </p:sp>
      <p:sp>
        <p:nvSpPr>
          <p:cNvPr id="1519" name="Google Shape;1519;p69"/>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b="1"/>
              <a:t>Part III: Roadmap items</a:t>
            </a:r>
            <a:endParaRPr b="1"/>
          </a:p>
          <a:p>
            <a:pPr marL="0" lvl="0" indent="0" algn="l" rtl="0">
              <a:spcBef>
                <a:spcPts val="0"/>
              </a:spcBef>
              <a:spcAft>
                <a:spcPts val="0"/>
              </a:spcAft>
              <a:buClr>
                <a:schemeClr val="dk1"/>
              </a:buClr>
              <a:buSzPts val="1100"/>
              <a:buFont typeface="Arial"/>
              <a:buNone/>
            </a:pPr>
            <a:r>
              <a:rPr lang="fr" b="1"/>
              <a:t> deep dive</a:t>
            </a:r>
            <a:endParaRPr b="1"/>
          </a:p>
        </p:txBody>
      </p:sp>
      <p:sp>
        <p:nvSpPr>
          <p:cNvPr id="1520" name="Google Shape;1520;p69"/>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3</a:t>
            </a:r>
            <a:endParaRPr/>
          </a:p>
        </p:txBody>
      </p:sp>
      <p:sp>
        <p:nvSpPr>
          <p:cNvPr id="1521" name="Google Shape;1521;p69"/>
          <p:cNvSpPr txBox="1">
            <a:spLocks noGrp="1"/>
          </p:cNvSpPr>
          <p:nvPr>
            <p:ph type="subTitle" idx="1"/>
          </p:nvPr>
        </p:nvSpPr>
        <p:spPr>
          <a:xfrm>
            <a:off x="125720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IV: Product Insights</a:t>
            </a:r>
            <a:endParaRPr/>
          </a:p>
        </p:txBody>
      </p:sp>
      <p:sp>
        <p:nvSpPr>
          <p:cNvPr id="1522" name="Google Shape;1522;p69"/>
          <p:cNvSpPr txBox="1">
            <a:spLocks noGrp="1"/>
          </p:cNvSpPr>
          <p:nvPr>
            <p:ph type="subTitle" idx="2"/>
          </p:nvPr>
        </p:nvSpPr>
        <p:spPr>
          <a:xfrm>
            <a:off x="57647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4</a:t>
            </a:r>
            <a:endParaRPr/>
          </a:p>
        </p:txBody>
      </p:sp>
      <p:sp>
        <p:nvSpPr>
          <p:cNvPr id="1523" name="Google Shape;1523;p69"/>
          <p:cNvSpPr txBox="1">
            <a:spLocks noGrp="1"/>
          </p:cNvSpPr>
          <p:nvPr>
            <p:ph type="subTitle" idx="1"/>
          </p:nvPr>
        </p:nvSpPr>
        <p:spPr>
          <a:xfrm>
            <a:off x="4993538"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V: Next steps</a:t>
            </a:r>
            <a:endParaRPr/>
          </a:p>
        </p:txBody>
      </p:sp>
      <p:sp>
        <p:nvSpPr>
          <p:cNvPr id="1524" name="Google Shape;1524;p69"/>
          <p:cNvSpPr txBox="1">
            <a:spLocks noGrp="1"/>
          </p:cNvSpPr>
          <p:nvPr>
            <p:ph type="subTitle" idx="2"/>
          </p:nvPr>
        </p:nvSpPr>
        <p:spPr>
          <a:xfrm>
            <a:off x="4312813"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5</a:t>
            </a:r>
            <a:endParaRPr/>
          </a:p>
        </p:txBody>
      </p:sp>
      <p:sp>
        <p:nvSpPr>
          <p:cNvPr id="1525" name="Google Shape;1525;p69"/>
          <p:cNvSpPr txBox="1">
            <a:spLocks noGrp="1"/>
          </p:cNvSpPr>
          <p:nvPr>
            <p:ph type="subTitle" idx="2"/>
          </p:nvPr>
        </p:nvSpPr>
        <p:spPr>
          <a:xfrm>
            <a:off x="802652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6</a:t>
            </a:r>
            <a:endParaRPr/>
          </a:p>
        </p:txBody>
      </p:sp>
      <p:sp>
        <p:nvSpPr>
          <p:cNvPr id="1526" name="Google Shape;1526;p69"/>
          <p:cNvSpPr txBox="1">
            <a:spLocks noGrp="1"/>
          </p:cNvSpPr>
          <p:nvPr>
            <p:ph type="subTitle" idx="1"/>
          </p:nvPr>
        </p:nvSpPr>
        <p:spPr>
          <a:xfrm>
            <a:off x="870725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VI: Executive Summary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70"/>
          <p:cNvSpPr txBox="1">
            <a:spLocks noGrp="1"/>
          </p:cNvSpPr>
          <p:nvPr>
            <p:ph type="body" idx="1"/>
          </p:nvPr>
        </p:nvSpPr>
        <p:spPr>
          <a:xfrm>
            <a:off x="611270" y="2611185"/>
            <a:ext cx="12051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4800"/>
              <a:buNone/>
            </a:pPr>
            <a:r>
              <a:rPr lang="fr"/>
              <a:t>01</a:t>
            </a:r>
            <a:endParaRPr/>
          </a:p>
        </p:txBody>
      </p:sp>
      <p:sp>
        <p:nvSpPr>
          <p:cNvPr id="1533" name="Google Shape;1533;p70"/>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16</a:t>
            </a:fld>
            <a:endParaRPr/>
          </a:p>
        </p:txBody>
      </p:sp>
      <p:sp>
        <p:nvSpPr>
          <p:cNvPr id="1534" name="Google Shape;1534;p70"/>
          <p:cNvSpPr txBox="1">
            <a:spLocks noGrp="1"/>
          </p:cNvSpPr>
          <p:nvPr>
            <p:ph type="title"/>
          </p:nvPr>
        </p:nvSpPr>
        <p:spPr>
          <a:xfrm>
            <a:off x="252019" y="473092"/>
            <a:ext cx="5815500" cy="861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6000"/>
              <a:buFont typeface="Didact Gothic"/>
              <a:buNone/>
            </a:pPr>
            <a:r>
              <a:rPr lang="fr" sz="4000" dirty="0"/>
              <a:t>Customer success Q1 Roadmap items (RIs)</a:t>
            </a:r>
            <a:endParaRPr sz="4000" dirty="0"/>
          </a:p>
        </p:txBody>
      </p:sp>
      <p:sp>
        <p:nvSpPr>
          <p:cNvPr id="1535" name="Google Shape;1535;p70"/>
          <p:cNvSpPr txBox="1">
            <a:spLocks noGrp="1"/>
          </p:cNvSpPr>
          <p:nvPr>
            <p:ph type="body" idx="3"/>
          </p:nvPr>
        </p:nvSpPr>
        <p:spPr>
          <a:xfrm>
            <a:off x="611270" y="3609885"/>
            <a:ext cx="12051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4800"/>
              <a:buNone/>
            </a:pPr>
            <a:r>
              <a:rPr lang="fr"/>
              <a:t>02</a:t>
            </a:r>
            <a:endParaRPr/>
          </a:p>
        </p:txBody>
      </p:sp>
      <p:sp>
        <p:nvSpPr>
          <p:cNvPr id="1536" name="Google Shape;1536;p70"/>
          <p:cNvSpPr txBox="1">
            <a:spLocks noGrp="1"/>
          </p:cNvSpPr>
          <p:nvPr>
            <p:ph type="body" idx="5"/>
          </p:nvPr>
        </p:nvSpPr>
        <p:spPr>
          <a:xfrm>
            <a:off x="611270" y="4692470"/>
            <a:ext cx="1205100" cy="70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4800"/>
              <a:buNone/>
            </a:pPr>
            <a:r>
              <a:rPr lang="fr"/>
              <a:t>03</a:t>
            </a:r>
            <a:endParaRPr/>
          </a:p>
        </p:txBody>
      </p:sp>
      <p:cxnSp>
        <p:nvCxnSpPr>
          <p:cNvPr id="1537" name="Google Shape;1537;p70"/>
          <p:cNvCxnSpPr/>
          <p:nvPr/>
        </p:nvCxnSpPr>
        <p:spPr>
          <a:xfrm>
            <a:off x="611312" y="3465575"/>
            <a:ext cx="3875700" cy="0"/>
          </a:xfrm>
          <a:prstGeom prst="straightConnector1">
            <a:avLst/>
          </a:prstGeom>
          <a:noFill/>
          <a:ln w="9525" cap="rnd" cmpd="sng">
            <a:solidFill>
              <a:schemeClr val="dk1"/>
            </a:solidFill>
            <a:prstDash val="solid"/>
            <a:round/>
            <a:headEnd type="none" w="sm" len="sm"/>
            <a:tailEnd type="none" w="sm" len="sm"/>
          </a:ln>
        </p:spPr>
      </p:cxnSp>
      <p:cxnSp>
        <p:nvCxnSpPr>
          <p:cNvPr id="1538" name="Google Shape;1538;p70"/>
          <p:cNvCxnSpPr/>
          <p:nvPr/>
        </p:nvCxnSpPr>
        <p:spPr>
          <a:xfrm>
            <a:off x="611312" y="4471959"/>
            <a:ext cx="3875700" cy="0"/>
          </a:xfrm>
          <a:prstGeom prst="straightConnector1">
            <a:avLst/>
          </a:prstGeom>
          <a:noFill/>
          <a:ln w="9525" cap="rnd" cmpd="sng">
            <a:solidFill>
              <a:schemeClr val="dk1"/>
            </a:solidFill>
            <a:prstDash val="solid"/>
            <a:round/>
            <a:headEnd type="none" w="sm" len="sm"/>
            <a:tailEnd type="none" w="sm" len="sm"/>
          </a:ln>
        </p:spPr>
      </p:cxnSp>
      <p:sp>
        <p:nvSpPr>
          <p:cNvPr id="1539" name="Google Shape;1539;p70"/>
          <p:cNvSpPr txBox="1">
            <a:spLocks noGrp="1"/>
          </p:cNvSpPr>
          <p:nvPr>
            <p:ph type="body" idx="13"/>
          </p:nvPr>
        </p:nvSpPr>
        <p:spPr>
          <a:xfrm>
            <a:off x="1900950" y="2611175"/>
            <a:ext cx="2585700" cy="702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Abstra Global Support | AWS Support- Zendesk Integration</a:t>
            </a:r>
            <a:endParaRPr/>
          </a:p>
        </p:txBody>
      </p:sp>
      <p:sp>
        <p:nvSpPr>
          <p:cNvPr id="1540" name="Google Shape;1540;p70"/>
          <p:cNvSpPr txBox="1">
            <a:spLocks noGrp="1"/>
          </p:cNvSpPr>
          <p:nvPr>
            <p:ph type="body" idx="15"/>
          </p:nvPr>
        </p:nvSpPr>
        <p:spPr>
          <a:xfrm>
            <a:off x="1900950" y="3609875"/>
            <a:ext cx="2585700" cy="702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Leverage Fullstory insights</a:t>
            </a:r>
            <a:endParaRPr/>
          </a:p>
        </p:txBody>
      </p:sp>
      <p:sp>
        <p:nvSpPr>
          <p:cNvPr id="1541" name="Google Shape;1541;p70"/>
          <p:cNvSpPr txBox="1">
            <a:spLocks noGrp="1"/>
          </p:cNvSpPr>
          <p:nvPr>
            <p:ph type="body" idx="17"/>
          </p:nvPr>
        </p:nvSpPr>
        <p:spPr>
          <a:xfrm>
            <a:off x="1900950" y="4692475"/>
            <a:ext cx="2585700" cy="702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Abstra Documentation page visibility</a:t>
            </a:r>
            <a:endParaRPr/>
          </a:p>
        </p:txBody>
      </p:sp>
      <p:sp>
        <p:nvSpPr>
          <p:cNvPr id="1542" name="Google Shape;1542;p70"/>
          <p:cNvSpPr txBox="1">
            <a:spLocks noGrp="1"/>
          </p:cNvSpPr>
          <p:nvPr>
            <p:ph type="subTitle" idx="9"/>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71"/>
          <p:cNvSpPr txBox="1">
            <a:spLocks noGrp="1"/>
          </p:cNvSpPr>
          <p:nvPr>
            <p:ph type="title"/>
          </p:nvPr>
        </p:nvSpPr>
        <p:spPr>
          <a:xfrm>
            <a:off x="600550" y="2918841"/>
            <a:ext cx="3450600" cy="10203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fr"/>
              <a:t>AWS Support- Zendesk Integration</a:t>
            </a:r>
            <a:endParaRPr/>
          </a:p>
        </p:txBody>
      </p:sp>
      <p:sp>
        <p:nvSpPr>
          <p:cNvPr id="1549" name="Google Shape;1549;p71"/>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17</a:t>
            </a:fld>
            <a:endParaRPr/>
          </a:p>
        </p:txBody>
      </p:sp>
      <p:sp>
        <p:nvSpPr>
          <p:cNvPr id="1550" name="Google Shape;1550;p71"/>
          <p:cNvSpPr txBox="1">
            <a:spLocks noGrp="1"/>
          </p:cNvSpPr>
          <p:nvPr>
            <p:ph type="subTitle" idx="5"/>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a:p>
            <a:pPr marL="0" lvl="0" indent="0" algn="l" rtl="0">
              <a:spcBef>
                <a:spcPts val="0"/>
              </a:spcBef>
              <a:spcAft>
                <a:spcPts val="0"/>
              </a:spcAft>
              <a:buNone/>
            </a:pPr>
            <a:endParaRPr dirty="0"/>
          </a:p>
        </p:txBody>
      </p:sp>
      <p:sp>
        <p:nvSpPr>
          <p:cNvPr id="1551" name="Google Shape;1551;p71"/>
          <p:cNvSpPr txBox="1">
            <a:spLocks noGrp="1"/>
          </p:cNvSpPr>
          <p:nvPr>
            <p:ph type="title"/>
          </p:nvPr>
        </p:nvSpPr>
        <p:spPr>
          <a:xfrm>
            <a:off x="281016" y="646769"/>
            <a:ext cx="7852800" cy="4842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fr" sz="2400"/>
              <a:t>RI#1: Abstra Global Support</a:t>
            </a:r>
            <a:endParaRPr sz="2400"/>
          </a:p>
          <a:p>
            <a:pPr marL="0" lvl="0" indent="0" algn="l" rtl="0">
              <a:spcBef>
                <a:spcPts val="0"/>
              </a:spcBef>
              <a:spcAft>
                <a:spcPts val="0"/>
              </a:spcAft>
              <a:buClr>
                <a:schemeClr val="dk1"/>
              </a:buClr>
              <a:buSzPts val="1100"/>
              <a:buFont typeface="Arial"/>
              <a:buNone/>
            </a:pPr>
            <a:r>
              <a:rPr lang="fr" sz="2400"/>
              <a:t>Process</a:t>
            </a:r>
            <a:endParaRPr sz="2400"/>
          </a:p>
        </p:txBody>
      </p:sp>
      <p:sp>
        <p:nvSpPr>
          <p:cNvPr id="1552" name="Google Shape;1552;p71"/>
          <p:cNvSpPr txBox="1">
            <a:spLocks noGrp="1"/>
          </p:cNvSpPr>
          <p:nvPr>
            <p:ph type="subTitle" idx="4"/>
          </p:nvPr>
        </p:nvSpPr>
        <p:spPr>
          <a:xfrm>
            <a:off x="839925" y="1283375"/>
            <a:ext cx="7293900" cy="211800"/>
          </a:xfrm>
          <a:prstGeom prst="rect">
            <a:avLst/>
          </a:prstGeom>
        </p:spPr>
        <p:txBody>
          <a:bodyPr spcFirstLastPara="1" wrap="square" lIns="0" tIns="0" rIns="0" bIns="0" anchor="t" anchorCtr="0">
            <a:noAutofit/>
          </a:bodyPr>
          <a:lstStyle/>
          <a:p>
            <a:pPr marL="0" lvl="0" indent="0" algn="l" rtl="0">
              <a:lnSpc>
                <a:spcPct val="140000"/>
              </a:lnSpc>
              <a:spcBef>
                <a:spcPts val="0"/>
              </a:spcBef>
              <a:spcAft>
                <a:spcPts val="0"/>
              </a:spcAft>
              <a:buNone/>
            </a:pPr>
            <a:r>
              <a:rPr lang="fr" sz="1100">
                <a:latin typeface="Inter"/>
                <a:ea typeface="Inter"/>
                <a:cs typeface="Inter"/>
                <a:sym typeface="Inter"/>
              </a:rPr>
              <a:t>Workflow after SageMaker migration</a:t>
            </a:r>
            <a:endParaRPr sz="1100">
              <a:latin typeface="Inter"/>
              <a:ea typeface="Inter"/>
              <a:cs typeface="Inter"/>
              <a:sym typeface="Inter"/>
            </a:endParaRPr>
          </a:p>
        </p:txBody>
      </p:sp>
      <p:grpSp>
        <p:nvGrpSpPr>
          <p:cNvPr id="1553" name="Google Shape;1553;p71"/>
          <p:cNvGrpSpPr/>
          <p:nvPr/>
        </p:nvGrpSpPr>
        <p:grpSpPr>
          <a:xfrm>
            <a:off x="365370" y="1106908"/>
            <a:ext cx="330227" cy="274936"/>
            <a:chOff x="5516145" y="1880536"/>
            <a:chExt cx="579855" cy="482767"/>
          </a:xfrm>
        </p:grpSpPr>
        <p:sp>
          <p:nvSpPr>
            <p:cNvPr id="1554" name="Google Shape;1554;p71"/>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555" name="Google Shape;1555;p7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sp>
        <p:nvSpPr>
          <p:cNvPr id="1556" name="Google Shape;1556;p71"/>
          <p:cNvSpPr txBox="1"/>
          <p:nvPr/>
        </p:nvSpPr>
        <p:spPr>
          <a:xfrm>
            <a:off x="600550" y="4029225"/>
            <a:ext cx="1345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u="sng">
                <a:solidFill>
                  <a:schemeClr val="hlink"/>
                </a:solidFill>
                <a:latin typeface="Inter"/>
                <a:ea typeface="Inter"/>
                <a:cs typeface="Inter"/>
                <a:sym typeface="Inter"/>
                <a:hlinkClick r:id="rId3"/>
              </a:rPr>
              <a:t>Slide Deck</a:t>
            </a:r>
            <a:endParaRPr sz="1100">
              <a:solidFill>
                <a:schemeClr val="dk1"/>
              </a:solidFill>
              <a:latin typeface="Inter"/>
              <a:ea typeface="Inter"/>
              <a:cs typeface="Inter"/>
              <a:sym typeface="Inter"/>
            </a:endParaRPr>
          </a:p>
        </p:txBody>
      </p:sp>
      <p:pic>
        <p:nvPicPr>
          <p:cNvPr id="1557" name="Google Shape;1557;p71"/>
          <p:cNvPicPr preferRelativeResize="0"/>
          <p:nvPr/>
        </p:nvPicPr>
        <p:blipFill>
          <a:blip r:embed="rId4">
            <a:alphaModFix/>
          </a:blip>
          <a:stretch>
            <a:fillRect/>
          </a:stretch>
        </p:blipFill>
        <p:spPr>
          <a:xfrm>
            <a:off x="5146784" y="3117870"/>
            <a:ext cx="6725549" cy="3229526"/>
          </a:xfrm>
          <a:prstGeom prst="rect">
            <a:avLst/>
          </a:prstGeom>
          <a:noFill/>
          <a:ln w="9525" cap="flat" cmpd="sng">
            <a:solidFill>
              <a:schemeClr val="dk1"/>
            </a:solidFill>
            <a:prstDash val="solid"/>
            <a:round/>
            <a:headEnd type="none" w="sm" len="sm"/>
            <a:tailEnd type="none" w="sm" len="sm"/>
          </a:ln>
        </p:spPr>
      </p:pic>
      <p:sp>
        <p:nvSpPr>
          <p:cNvPr id="1558" name="Google Shape;1558;p71"/>
          <p:cNvSpPr txBox="1">
            <a:spLocks noGrp="1"/>
          </p:cNvSpPr>
          <p:nvPr>
            <p:ph type="body" idx="1"/>
          </p:nvPr>
        </p:nvSpPr>
        <p:spPr>
          <a:xfrm>
            <a:off x="5417536" y="341450"/>
            <a:ext cx="5721218" cy="2624014"/>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1400" dirty="0">
                <a:latin typeface="Didact Gothic"/>
                <a:ea typeface="Didact Gothic"/>
                <a:cs typeface="Didact Gothic"/>
                <a:sym typeface="Didact Gothic"/>
              </a:rPr>
              <a:t>🚀 Exciting Update! After weeks of effort, </a:t>
            </a:r>
            <a:r>
              <a:rPr lang="en-US" sz="1400" b="1" dirty="0">
                <a:latin typeface="Didact Gothic"/>
                <a:ea typeface="Didact Gothic"/>
                <a:cs typeface="Didact Gothic"/>
                <a:sym typeface="Didact Gothic"/>
              </a:rPr>
              <a:t>the Zendesk-AWS integration is finally in place </a:t>
            </a:r>
            <a:r>
              <a:rPr lang="en-US" sz="1400" dirty="0">
                <a:latin typeface="Didact Gothic"/>
                <a:ea typeface="Didact Gothic"/>
                <a:cs typeface="Didact Gothic"/>
                <a:sym typeface="Didact Gothic"/>
              </a:rPr>
              <a:t>and will go live in </a:t>
            </a:r>
            <a:r>
              <a:rPr lang="en-US" sz="1400" b="1" dirty="0">
                <a:latin typeface="Didact Gothic"/>
                <a:ea typeface="Didact Gothic"/>
                <a:cs typeface="Didact Gothic"/>
                <a:sym typeface="Didact Gothic"/>
              </a:rPr>
              <a:t>production by the end of this week!</a:t>
            </a:r>
          </a:p>
          <a:p>
            <a:pPr marL="0" lvl="0" indent="0" algn="l" rtl="0">
              <a:lnSpc>
                <a:spcPct val="100000"/>
              </a:lnSpc>
              <a:spcBef>
                <a:spcPts val="0"/>
              </a:spcBef>
              <a:spcAft>
                <a:spcPts val="0"/>
              </a:spcAft>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None/>
            </a:pPr>
            <a:r>
              <a:rPr lang="en-US" sz="1400" dirty="0">
                <a:latin typeface="Didact Gothic"/>
                <a:ea typeface="Didact Gothic"/>
                <a:cs typeface="Didact Gothic"/>
                <a:sym typeface="Didact Gothic"/>
              </a:rPr>
              <a:t>During the last two weeks of January, we conducted over </a:t>
            </a:r>
            <a:r>
              <a:rPr lang="en-US" sz="1400" b="1" dirty="0">
                <a:latin typeface="Didact Gothic"/>
                <a:ea typeface="Didact Gothic"/>
                <a:cs typeface="Didact Gothic"/>
                <a:sym typeface="Didact Gothic"/>
              </a:rPr>
              <a:t>100 test cases</a:t>
            </a:r>
            <a:r>
              <a:rPr lang="en-US" sz="1400" dirty="0">
                <a:latin typeface="Didact Gothic"/>
                <a:ea typeface="Didact Gothic"/>
                <a:cs typeface="Didact Gothic"/>
                <a:sym typeface="Didact Gothic"/>
              </a:rPr>
              <a:t>, created </a:t>
            </a:r>
            <a:r>
              <a:rPr lang="en-US" sz="1400" b="1" dirty="0">
                <a:latin typeface="Didact Gothic"/>
                <a:ea typeface="Didact Gothic"/>
                <a:cs typeface="Didact Gothic"/>
                <a:sym typeface="Didact Gothic"/>
              </a:rPr>
              <a:t>100+ AWS console cases</a:t>
            </a:r>
            <a:r>
              <a:rPr lang="en-US" sz="1400" dirty="0">
                <a:latin typeface="Didact Gothic"/>
                <a:ea typeface="Didact Gothic"/>
                <a:cs typeface="Didact Gothic"/>
                <a:sym typeface="Didact Gothic"/>
              </a:rPr>
              <a:t>, </a:t>
            </a:r>
            <a:r>
              <a:rPr lang="en-US" sz="1400" b="1" dirty="0">
                <a:latin typeface="Didact Gothic"/>
                <a:ea typeface="Didact Gothic"/>
                <a:cs typeface="Didact Gothic"/>
                <a:sym typeface="Didact Gothic"/>
              </a:rPr>
              <a:t>processed 70+ Zendesk tickets</a:t>
            </a:r>
            <a:r>
              <a:rPr lang="en-US" sz="1400" dirty="0">
                <a:latin typeface="Didact Gothic"/>
                <a:ea typeface="Didact Gothic"/>
                <a:cs typeface="Didact Gothic"/>
                <a:sym typeface="Didact Gothic"/>
              </a:rPr>
              <a:t>, and </a:t>
            </a:r>
            <a:r>
              <a:rPr lang="en-US" sz="1400" b="1" dirty="0">
                <a:latin typeface="Didact Gothic"/>
                <a:ea typeface="Didact Gothic"/>
                <a:cs typeface="Didact Gothic"/>
                <a:sym typeface="Didact Gothic"/>
              </a:rPr>
              <a:t>posted 250+ comments </a:t>
            </a:r>
            <a:r>
              <a:rPr lang="en-US" sz="1400" dirty="0">
                <a:latin typeface="Didact Gothic"/>
                <a:ea typeface="Didact Gothic"/>
                <a:cs typeface="Didact Gothic"/>
                <a:sym typeface="Didact Gothic"/>
              </a:rPr>
              <a:t>to refine the workflow. Additionally, we developed over </a:t>
            </a:r>
            <a:r>
              <a:rPr lang="en-US" sz="1400" b="1" dirty="0">
                <a:latin typeface="Didact Gothic"/>
                <a:ea typeface="Didact Gothic"/>
                <a:cs typeface="Didact Gothic"/>
                <a:sym typeface="Didact Gothic"/>
              </a:rPr>
              <a:t>1,000 lines of custom backend code </a:t>
            </a:r>
            <a:r>
              <a:rPr lang="en-US" sz="1400" dirty="0">
                <a:latin typeface="Didact Gothic"/>
                <a:ea typeface="Didact Gothic"/>
                <a:cs typeface="Didact Gothic"/>
                <a:sym typeface="Didact Gothic"/>
              </a:rPr>
              <a:t>in AWS Lambda to ensure seamless automation and a reliable support system.</a:t>
            </a:r>
          </a:p>
          <a:p>
            <a:pPr marL="0" lvl="0" indent="0" algn="l" rtl="0">
              <a:lnSpc>
                <a:spcPct val="100000"/>
              </a:lnSpc>
              <a:spcBef>
                <a:spcPts val="0"/>
              </a:spcBef>
              <a:spcAft>
                <a:spcPts val="0"/>
              </a:spcAft>
              <a:buNone/>
            </a:pPr>
            <a:endParaRPr lang="en-US" sz="1400" dirty="0">
              <a:latin typeface="Didact Gothic"/>
              <a:ea typeface="Didact Gothic"/>
              <a:cs typeface="Didact Gothic"/>
              <a:sym typeface="Didact Gothic"/>
            </a:endParaRPr>
          </a:p>
          <a:p>
            <a:pPr marL="0" lvl="0" indent="0" algn="l" rtl="0">
              <a:lnSpc>
                <a:spcPct val="100000"/>
              </a:lnSpc>
              <a:spcBef>
                <a:spcPts val="0"/>
              </a:spcBef>
              <a:spcAft>
                <a:spcPts val="0"/>
              </a:spcAft>
              <a:buNone/>
            </a:pPr>
            <a:r>
              <a:rPr lang="en-US" sz="1400" dirty="0">
                <a:latin typeface="Didact Gothic"/>
                <a:ea typeface="Didact Gothic"/>
                <a:cs typeface="Didact Gothic"/>
                <a:sym typeface="Didact Gothic"/>
              </a:rPr>
              <a:t>With this in place, </a:t>
            </a:r>
            <a:r>
              <a:rPr lang="en-US" sz="1400" dirty="0" err="1">
                <a:latin typeface="Didact Gothic"/>
                <a:ea typeface="Didact Gothic"/>
                <a:cs typeface="Didact Gothic"/>
                <a:sym typeface="Didact Gothic"/>
              </a:rPr>
              <a:t>SageMaker</a:t>
            </a:r>
            <a:r>
              <a:rPr lang="en-US" sz="1400" dirty="0">
                <a:latin typeface="Didact Gothic"/>
                <a:ea typeface="Didact Gothic"/>
                <a:cs typeface="Didact Gothic"/>
                <a:sym typeface="Didact Gothic"/>
              </a:rPr>
              <a:t> tickets will now </a:t>
            </a:r>
            <a:r>
              <a:rPr lang="en-US" sz="1400" b="1" dirty="0">
                <a:latin typeface="Didact Gothic"/>
                <a:ea typeface="Didact Gothic"/>
                <a:cs typeface="Didact Gothic"/>
                <a:sym typeface="Didact Gothic"/>
              </a:rPr>
              <a:t>be automatically directed to AWS Support</a:t>
            </a:r>
            <a:r>
              <a:rPr lang="en-US" sz="1400" dirty="0">
                <a:latin typeface="Didact Gothic"/>
                <a:ea typeface="Didact Gothic"/>
                <a:cs typeface="Didact Gothic"/>
                <a:sym typeface="Didact Gothic"/>
              </a:rPr>
              <a:t>, streamlining operations and enhancing efficiency. We're excited to see it in action! </a:t>
            </a:r>
            <a:endParaRPr sz="1400" dirty="0">
              <a:latin typeface="Didact Gothic"/>
              <a:ea typeface="Didact Gothic"/>
              <a:cs typeface="Didact Gothic"/>
              <a:sym typeface="Didact Gothic"/>
            </a:endParaRPr>
          </a:p>
        </p:txBody>
      </p:sp>
      <p:grpSp>
        <p:nvGrpSpPr>
          <p:cNvPr id="1559" name="Google Shape;1559;p71"/>
          <p:cNvGrpSpPr/>
          <p:nvPr/>
        </p:nvGrpSpPr>
        <p:grpSpPr>
          <a:xfrm>
            <a:off x="5016520" y="307346"/>
            <a:ext cx="260527" cy="281207"/>
            <a:chOff x="5720871" y="1958340"/>
            <a:chExt cx="375129" cy="404963"/>
          </a:xfrm>
        </p:grpSpPr>
        <p:sp>
          <p:nvSpPr>
            <p:cNvPr id="1560" name="Google Shape;1560;p71"/>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561" name="Google Shape;1561;p7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72"/>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fr" sz="2400"/>
              <a:t>RI#2 Leverage Fullstory insights</a:t>
            </a:r>
            <a:endParaRPr sz="2400"/>
          </a:p>
        </p:txBody>
      </p:sp>
      <p:sp>
        <p:nvSpPr>
          <p:cNvPr id="1568" name="Google Shape;1568;p72"/>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18</a:t>
            </a:fld>
            <a:endParaRPr/>
          </a:p>
        </p:txBody>
      </p:sp>
      <p:grpSp>
        <p:nvGrpSpPr>
          <p:cNvPr id="1569" name="Google Shape;1569;p72"/>
          <p:cNvGrpSpPr/>
          <p:nvPr/>
        </p:nvGrpSpPr>
        <p:grpSpPr>
          <a:xfrm>
            <a:off x="5163423" y="609605"/>
            <a:ext cx="260527" cy="281207"/>
            <a:chOff x="5720871" y="1958340"/>
            <a:chExt cx="375129" cy="404963"/>
          </a:xfrm>
        </p:grpSpPr>
        <p:sp>
          <p:nvSpPr>
            <p:cNvPr id="1570" name="Google Shape;1570;p72"/>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571" name="Google Shape;1571;p72"/>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grpSp>
        <p:nvGrpSpPr>
          <p:cNvPr id="1572" name="Google Shape;1572;p72"/>
          <p:cNvGrpSpPr/>
          <p:nvPr/>
        </p:nvGrpSpPr>
        <p:grpSpPr>
          <a:xfrm>
            <a:off x="869909" y="3731999"/>
            <a:ext cx="213636" cy="274936"/>
            <a:chOff x="5720871" y="1880536"/>
            <a:chExt cx="375129" cy="482767"/>
          </a:xfrm>
        </p:grpSpPr>
        <p:sp>
          <p:nvSpPr>
            <p:cNvPr id="1573" name="Google Shape;1573;p72"/>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574" name="Google Shape;1574;p72"/>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sp>
        <p:nvSpPr>
          <p:cNvPr id="1575" name="Google Shape;1575;p72"/>
          <p:cNvSpPr txBox="1">
            <a:spLocks noGrp="1"/>
          </p:cNvSpPr>
          <p:nvPr>
            <p:ph type="body" idx="1"/>
          </p:nvPr>
        </p:nvSpPr>
        <p:spPr>
          <a:xfrm>
            <a:off x="5702225" y="747600"/>
            <a:ext cx="5140500" cy="604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fr" sz="1400">
                <a:latin typeface="Didact Gothic"/>
                <a:ea typeface="Didact Gothic"/>
                <a:cs typeface="Didact Gothic"/>
                <a:sym typeface="Didact Gothic"/>
              </a:rPr>
              <a:t>Find ways on setting up Fullstory to provide more insights to help us understand more about user’s journey when using Abstra</a:t>
            </a:r>
            <a:endParaRPr sz="1400" b="1"/>
          </a:p>
        </p:txBody>
      </p:sp>
      <p:sp>
        <p:nvSpPr>
          <p:cNvPr id="1576" name="Google Shape;1576;p72"/>
          <p:cNvSpPr txBox="1">
            <a:spLocks noGrp="1"/>
          </p:cNvSpPr>
          <p:nvPr>
            <p:ph type="subTitle" idx="4"/>
          </p:nvPr>
        </p:nvSpPr>
        <p:spPr>
          <a:xfrm>
            <a:off x="1231350" y="3873000"/>
            <a:ext cx="3059100" cy="1094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fr"/>
              <a:t>Track more metrics that are useful and find ways to obtain more product insights</a:t>
            </a:r>
            <a:endParaRPr/>
          </a:p>
        </p:txBody>
      </p:sp>
      <p:sp>
        <p:nvSpPr>
          <p:cNvPr id="1577" name="Google Shape;1577;p72"/>
          <p:cNvSpPr txBox="1">
            <a:spLocks noGrp="1"/>
          </p:cNvSpPr>
          <p:nvPr>
            <p:ph type="subTitle" idx="5"/>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a:p>
            <a:pPr marL="0" lvl="0" indent="0" algn="l" rtl="0">
              <a:spcBef>
                <a:spcPts val="0"/>
              </a:spcBef>
              <a:spcAft>
                <a:spcPts val="0"/>
              </a:spcAft>
              <a:buNone/>
            </a:pPr>
            <a:endParaRPr dirty="0"/>
          </a:p>
        </p:txBody>
      </p:sp>
      <p:pic>
        <p:nvPicPr>
          <p:cNvPr id="1578" name="Google Shape;1578;p72"/>
          <p:cNvPicPr preferRelativeResize="0"/>
          <p:nvPr/>
        </p:nvPicPr>
        <p:blipFill>
          <a:blip r:embed="rId3">
            <a:alphaModFix/>
          </a:blip>
          <a:stretch>
            <a:fillRect/>
          </a:stretch>
        </p:blipFill>
        <p:spPr>
          <a:xfrm>
            <a:off x="6067325" y="1472735"/>
            <a:ext cx="4410300" cy="4793441"/>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73"/>
          <p:cNvSpPr txBox="1">
            <a:spLocks noGrp="1"/>
          </p:cNvSpPr>
          <p:nvPr>
            <p:ph type="title"/>
          </p:nvPr>
        </p:nvSpPr>
        <p:spPr>
          <a:xfrm>
            <a:off x="696857" y="651962"/>
            <a:ext cx="3450600" cy="1665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fr" sz="2400" dirty="0"/>
              <a:t>RI#3: Abstra Documentation page visibility</a:t>
            </a:r>
            <a:endParaRPr sz="2400" dirty="0"/>
          </a:p>
        </p:txBody>
      </p:sp>
      <p:sp>
        <p:nvSpPr>
          <p:cNvPr id="1585" name="Google Shape;1585;p73"/>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19</a:t>
            </a:fld>
            <a:endParaRPr/>
          </a:p>
        </p:txBody>
      </p:sp>
      <p:grpSp>
        <p:nvGrpSpPr>
          <p:cNvPr id="1586" name="Google Shape;1586;p73"/>
          <p:cNvGrpSpPr/>
          <p:nvPr/>
        </p:nvGrpSpPr>
        <p:grpSpPr>
          <a:xfrm>
            <a:off x="5163423" y="609605"/>
            <a:ext cx="260527" cy="281207"/>
            <a:chOff x="5720871" y="1958340"/>
            <a:chExt cx="375129" cy="404963"/>
          </a:xfrm>
        </p:grpSpPr>
        <p:sp>
          <p:nvSpPr>
            <p:cNvPr id="1587" name="Google Shape;1587;p73"/>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588" name="Google Shape;1588;p73"/>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grpSp>
        <p:nvGrpSpPr>
          <p:cNvPr id="1589" name="Google Shape;1589;p73"/>
          <p:cNvGrpSpPr/>
          <p:nvPr/>
        </p:nvGrpSpPr>
        <p:grpSpPr>
          <a:xfrm>
            <a:off x="275503" y="3516194"/>
            <a:ext cx="213636" cy="274936"/>
            <a:chOff x="5720871" y="1880536"/>
            <a:chExt cx="375129" cy="482767"/>
          </a:xfrm>
        </p:grpSpPr>
        <p:sp>
          <p:nvSpPr>
            <p:cNvPr id="1590" name="Google Shape;1590;p73"/>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591" name="Google Shape;1591;p73"/>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sp>
        <p:nvSpPr>
          <p:cNvPr id="1592" name="Google Shape;1592;p73"/>
          <p:cNvSpPr txBox="1">
            <a:spLocks noGrp="1"/>
          </p:cNvSpPr>
          <p:nvPr>
            <p:ph type="body" idx="1"/>
          </p:nvPr>
        </p:nvSpPr>
        <p:spPr>
          <a:xfrm>
            <a:off x="5702225" y="747600"/>
            <a:ext cx="5140500" cy="604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fr" sz="1400">
                <a:latin typeface="Didact Gothic"/>
                <a:ea typeface="Didact Gothic"/>
                <a:cs typeface="Didact Gothic"/>
                <a:sym typeface="Didact Gothic"/>
              </a:rPr>
              <a:t>(WIP) a solution where we can make pages visible per user organization</a:t>
            </a:r>
            <a:endParaRPr sz="1400" b="1"/>
          </a:p>
        </p:txBody>
      </p:sp>
      <p:sp>
        <p:nvSpPr>
          <p:cNvPr id="1593" name="Google Shape;1593;p73"/>
          <p:cNvSpPr txBox="1">
            <a:spLocks noGrp="1"/>
          </p:cNvSpPr>
          <p:nvPr>
            <p:ph type="subTitle" idx="4"/>
          </p:nvPr>
        </p:nvSpPr>
        <p:spPr>
          <a:xfrm>
            <a:off x="696856" y="2429805"/>
            <a:ext cx="3680129" cy="1094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fr" dirty="0"/>
              <a:t>A decision-making process to decide whether a page in Abstra documentation should be private to internal Owkin users or public and can be viewed by external partners too. You may find the process </a:t>
            </a:r>
            <a:r>
              <a:rPr lang="fr" u="sng" dirty="0">
                <a:solidFill>
                  <a:schemeClr val="hlink"/>
                </a:solidFill>
                <a:hlinkClick r:id="rId3"/>
              </a:rPr>
              <a:t>here</a:t>
            </a:r>
            <a:r>
              <a:rPr lang="fr" dirty="0"/>
              <a:t>.</a:t>
            </a:r>
            <a:endParaRPr dirty="0"/>
          </a:p>
        </p:txBody>
      </p:sp>
      <p:sp>
        <p:nvSpPr>
          <p:cNvPr id="1594" name="Google Shape;1594;p73"/>
          <p:cNvSpPr txBox="1">
            <a:spLocks noGrp="1"/>
          </p:cNvSpPr>
          <p:nvPr>
            <p:ph type="subTitle" idx="5"/>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a:p>
            <a:pPr marL="0" lvl="0" indent="0" algn="l" rtl="0">
              <a:spcBef>
                <a:spcPts val="0"/>
              </a:spcBef>
              <a:spcAft>
                <a:spcPts val="0"/>
              </a:spcAft>
              <a:buNone/>
            </a:pPr>
            <a:endParaRPr dirty="0"/>
          </a:p>
        </p:txBody>
      </p:sp>
      <p:pic>
        <p:nvPicPr>
          <p:cNvPr id="1595" name="Google Shape;1595;p73"/>
          <p:cNvPicPr preferRelativeResize="0"/>
          <p:nvPr/>
        </p:nvPicPr>
        <p:blipFill>
          <a:blip r:embed="rId4">
            <a:alphaModFix/>
          </a:blip>
          <a:stretch>
            <a:fillRect/>
          </a:stretch>
        </p:blipFill>
        <p:spPr>
          <a:xfrm>
            <a:off x="6938350" y="1043275"/>
            <a:ext cx="2776000" cy="5220774"/>
          </a:xfrm>
          <a:prstGeom prst="rect">
            <a:avLst/>
          </a:prstGeom>
          <a:noFill/>
          <a:ln>
            <a:noFill/>
          </a:ln>
        </p:spPr>
      </p:pic>
      <p:sp>
        <p:nvSpPr>
          <p:cNvPr id="15" name="TextBox 14">
            <a:extLst>
              <a:ext uri="{FF2B5EF4-FFF2-40B4-BE49-F238E27FC236}">
                <a16:creationId xmlns:a16="http://schemas.microsoft.com/office/drawing/2014/main" id="{5B1D206F-5A7E-4644-BB42-FD8F1B021446}"/>
              </a:ext>
            </a:extLst>
          </p:cNvPr>
          <p:cNvSpPr txBox="1"/>
          <p:nvPr/>
        </p:nvSpPr>
        <p:spPr>
          <a:xfrm>
            <a:off x="603626" y="3564488"/>
            <a:ext cx="3811108" cy="3108543"/>
          </a:xfrm>
          <a:prstGeom prst="rect">
            <a:avLst/>
          </a:prstGeom>
          <a:noFill/>
        </p:spPr>
        <p:txBody>
          <a:bodyPr wrap="square">
            <a:spAutoFit/>
          </a:bodyPr>
          <a:lstStyle/>
          <a:p>
            <a:r>
              <a:rPr lang="en-US" dirty="0">
                <a:latin typeface="Didact Gothic" panose="020B0604020202020204" charset="0"/>
              </a:rPr>
              <a:t>In addition to defining page visibility, it is also essential to </a:t>
            </a:r>
            <a:r>
              <a:rPr lang="en-US" b="1" dirty="0">
                <a:latin typeface="Didact Gothic" panose="020B0604020202020204" charset="0"/>
              </a:rPr>
              <a:t>review the existing documentation</a:t>
            </a:r>
            <a:r>
              <a:rPr lang="en-US" dirty="0">
                <a:latin typeface="Didact Gothic" panose="020B0604020202020204" charset="0"/>
              </a:rPr>
              <a:t> related to </a:t>
            </a:r>
            <a:r>
              <a:rPr lang="en-US" b="1" dirty="0">
                <a:latin typeface="Didact Gothic" panose="020B0604020202020204" charset="0"/>
              </a:rPr>
              <a:t>onboarding external users</a:t>
            </a:r>
            <a:r>
              <a:rPr lang="en-US" dirty="0">
                <a:latin typeface="Didact Gothic" panose="020B0604020202020204" charset="0"/>
              </a:rPr>
              <a:t>. We need to assess </a:t>
            </a:r>
            <a:r>
              <a:rPr lang="en-US" b="1" dirty="0">
                <a:latin typeface="Didact Gothic" panose="020B0604020202020204" charset="0"/>
              </a:rPr>
              <a:t>what information is currently available</a:t>
            </a:r>
            <a:r>
              <a:rPr lang="en-US" dirty="0">
                <a:latin typeface="Didact Gothic" panose="020B0604020202020204" charset="0"/>
              </a:rPr>
              <a:t> to them and identify any </a:t>
            </a:r>
            <a:r>
              <a:rPr lang="en-US" b="1" dirty="0">
                <a:latin typeface="Didact Gothic" panose="020B0604020202020204" charset="0"/>
              </a:rPr>
              <a:t>access limitations</a:t>
            </a:r>
            <a:r>
              <a:rPr lang="en-US" dirty="0">
                <a:latin typeface="Didact Gothic" panose="020B0604020202020204" charset="0"/>
              </a:rPr>
              <a:t>. Furthermore, the documentation should be </a:t>
            </a:r>
            <a:r>
              <a:rPr lang="en-US" b="1" dirty="0">
                <a:latin typeface="Didact Gothic" panose="020B0604020202020204" charset="0"/>
              </a:rPr>
              <a:t>updated</a:t>
            </a:r>
            <a:r>
              <a:rPr lang="en-US" dirty="0">
                <a:latin typeface="Didact Gothic" panose="020B0604020202020204" charset="0"/>
              </a:rPr>
              <a:t> to reflect </a:t>
            </a:r>
            <a:r>
              <a:rPr lang="en-US" b="1" dirty="0">
                <a:latin typeface="Didact Gothic" panose="020B0604020202020204" charset="0"/>
              </a:rPr>
              <a:t>recent company changes and process improvements</a:t>
            </a:r>
            <a:r>
              <a:rPr lang="en-US" dirty="0">
                <a:latin typeface="Didact Gothic" panose="020B0604020202020204" charset="0"/>
              </a:rPr>
              <a:t>, ensuring a more seamless and efficient onboarding experience.</a:t>
            </a:r>
          </a:p>
          <a:p>
            <a:r>
              <a:rPr lang="en-US" dirty="0">
                <a:latin typeface="Didact Gothic" panose="020B0604020202020204" charset="0"/>
              </a:rPr>
              <a:t>I will be focusing on this throughout </a:t>
            </a:r>
            <a:r>
              <a:rPr lang="en-US" b="1" dirty="0">
                <a:latin typeface="Didact Gothic" panose="020B0604020202020204" charset="0"/>
              </a:rPr>
              <a:t>this month</a:t>
            </a:r>
            <a:r>
              <a:rPr lang="en-US" dirty="0">
                <a:latin typeface="Didact Gothic" panose="020B0604020202020204" charset="0"/>
              </a:rPr>
              <a:t> to ensure that the documentation is aligned with the latest updates and provides </a:t>
            </a:r>
            <a:r>
              <a:rPr lang="en-US" b="1" dirty="0">
                <a:latin typeface="Didact Gothic" panose="020B0604020202020204" charset="0"/>
              </a:rPr>
              <a:t>clear, structured guidance</a:t>
            </a:r>
            <a:r>
              <a:rPr lang="en-US" dirty="0">
                <a:latin typeface="Didact Gothic" panose="020B0604020202020204" charset="0"/>
              </a:rPr>
              <a:t> for external users.</a:t>
            </a:r>
          </a:p>
        </p:txBody>
      </p:sp>
      <p:grpSp>
        <p:nvGrpSpPr>
          <p:cNvPr id="16" name="Google Shape;1589;p73">
            <a:extLst>
              <a:ext uri="{FF2B5EF4-FFF2-40B4-BE49-F238E27FC236}">
                <a16:creationId xmlns:a16="http://schemas.microsoft.com/office/drawing/2014/main" id="{EBD8A330-B2F2-4A28-B21E-A3A5A87E5696}"/>
              </a:ext>
            </a:extLst>
          </p:cNvPr>
          <p:cNvGrpSpPr/>
          <p:nvPr/>
        </p:nvGrpSpPr>
        <p:grpSpPr>
          <a:xfrm>
            <a:off x="283684" y="2629830"/>
            <a:ext cx="213636" cy="274936"/>
            <a:chOff x="5720871" y="1880536"/>
            <a:chExt cx="375129" cy="482767"/>
          </a:xfrm>
        </p:grpSpPr>
        <p:sp>
          <p:nvSpPr>
            <p:cNvPr id="17" name="Google Shape;1590;p73">
              <a:extLst>
                <a:ext uri="{FF2B5EF4-FFF2-40B4-BE49-F238E27FC236}">
                  <a16:creationId xmlns:a16="http://schemas.microsoft.com/office/drawing/2014/main" id="{AA224A86-6022-410A-8A35-E9329AC2C202}"/>
                </a:ext>
              </a:extLst>
            </p:cNvPr>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8" name="Google Shape;1591;p73">
              <a:extLst>
                <a:ext uri="{FF2B5EF4-FFF2-40B4-BE49-F238E27FC236}">
                  <a16:creationId xmlns:a16="http://schemas.microsoft.com/office/drawing/2014/main" id="{2419F28D-00FF-4428-B798-395F5D057109}"/>
                </a:ext>
              </a:extLst>
            </p:cNvPr>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56"/>
          <p:cNvSpPr txBox="1">
            <a:spLocks noGrp="1"/>
          </p:cNvSpPr>
          <p:nvPr>
            <p:ph type="title"/>
          </p:nvPr>
        </p:nvSpPr>
        <p:spPr>
          <a:xfrm>
            <a:off x="775215" y="760169"/>
            <a:ext cx="10408200" cy="175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
              <a:t>Agenda</a:t>
            </a:r>
            <a:endParaRPr/>
          </a:p>
        </p:txBody>
      </p:sp>
      <p:pic>
        <p:nvPicPr>
          <p:cNvPr id="1178" name="Google Shape;1178;p56"/>
          <p:cNvPicPr preferRelativeResize="0"/>
          <p:nvPr/>
        </p:nvPicPr>
        <p:blipFill rotWithShape="1">
          <a:blip r:embed="rId3">
            <a:alphaModFix/>
          </a:blip>
          <a:srcRect/>
          <a:stretch/>
        </p:blipFill>
        <p:spPr>
          <a:xfrm flipH="1">
            <a:off x="4239878" y="1017800"/>
            <a:ext cx="2651999" cy="2651999"/>
          </a:xfrm>
          <a:prstGeom prst="rect">
            <a:avLst/>
          </a:prstGeom>
          <a:noFill/>
          <a:ln>
            <a:noFill/>
          </a:ln>
        </p:spPr>
      </p:pic>
      <p:sp>
        <p:nvSpPr>
          <p:cNvPr id="1179" name="Google Shape;1179;p56"/>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I: Abstra support key metrics</a:t>
            </a:r>
            <a:endParaRPr/>
          </a:p>
        </p:txBody>
      </p:sp>
      <p:sp>
        <p:nvSpPr>
          <p:cNvPr id="1180" name="Google Shape;1180;p56"/>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1</a:t>
            </a:r>
            <a:endParaRPr/>
          </a:p>
        </p:txBody>
      </p:sp>
      <p:sp>
        <p:nvSpPr>
          <p:cNvPr id="1181" name="Google Shape;1181;p56"/>
          <p:cNvSpPr txBox="1">
            <a:spLocks noGrp="1"/>
          </p:cNvSpPr>
          <p:nvPr>
            <p:ph type="subTitle" idx="3"/>
          </p:nvPr>
        </p:nvSpPr>
        <p:spPr>
          <a:xfrm>
            <a:off x="4982225" y="4756875"/>
            <a:ext cx="28137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Part II: Achievements &amp; roadmap </a:t>
            </a:r>
            <a:endParaRPr/>
          </a:p>
        </p:txBody>
      </p:sp>
      <p:sp>
        <p:nvSpPr>
          <p:cNvPr id="1182" name="Google Shape;1182;p56"/>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2</a:t>
            </a:r>
            <a:endParaRPr/>
          </a:p>
        </p:txBody>
      </p:sp>
      <p:sp>
        <p:nvSpPr>
          <p:cNvPr id="1183" name="Google Shape;1183;p56"/>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Part III: Roadmap items</a:t>
            </a:r>
            <a:endParaRPr/>
          </a:p>
          <a:p>
            <a:pPr marL="0" lvl="0" indent="0" algn="l" rtl="0">
              <a:spcBef>
                <a:spcPts val="0"/>
              </a:spcBef>
              <a:spcAft>
                <a:spcPts val="0"/>
              </a:spcAft>
              <a:buClr>
                <a:schemeClr val="dk1"/>
              </a:buClr>
              <a:buSzPts val="1100"/>
              <a:buFont typeface="Arial"/>
              <a:buNone/>
            </a:pPr>
            <a:r>
              <a:rPr lang="fr"/>
              <a:t> deep dive</a:t>
            </a:r>
            <a:endParaRPr/>
          </a:p>
        </p:txBody>
      </p:sp>
      <p:sp>
        <p:nvSpPr>
          <p:cNvPr id="1184" name="Google Shape;1184;p56"/>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3</a:t>
            </a:r>
            <a:endParaRPr/>
          </a:p>
        </p:txBody>
      </p:sp>
      <p:sp>
        <p:nvSpPr>
          <p:cNvPr id="1185" name="Google Shape;1185;p56"/>
          <p:cNvSpPr txBox="1">
            <a:spLocks noGrp="1"/>
          </p:cNvSpPr>
          <p:nvPr>
            <p:ph type="subTitle" idx="1"/>
          </p:nvPr>
        </p:nvSpPr>
        <p:spPr>
          <a:xfrm>
            <a:off x="125720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IV: Product Insights</a:t>
            </a:r>
            <a:endParaRPr/>
          </a:p>
        </p:txBody>
      </p:sp>
      <p:sp>
        <p:nvSpPr>
          <p:cNvPr id="1186" name="Google Shape;1186;p56"/>
          <p:cNvSpPr txBox="1">
            <a:spLocks noGrp="1"/>
          </p:cNvSpPr>
          <p:nvPr>
            <p:ph type="subTitle" idx="2"/>
          </p:nvPr>
        </p:nvSpPr>
        <p:spPr>
          <a:xfrm>
            <a:off x="57647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4</a:t>
            </a:r>
            <a:endParaRPr/>
          </a:p>
        </p:txBody>
      </p:sp>
      <p:sp>
        <p:nvSpPr>
          <p:cNvPr id="1187" name="Google Shape;1187;p56"/>
          <p:cNvSpPr txBox="1">
            <a:spLocks noGrp="1"/>
          </p:cNvSpPr>
          <p:nvPr>
            <p:ph type="subTitle" idx="1"/>
          </p:nvPr>
        </p:nvSpPr>
        <p:spPr>
          <a:xfrm>
            <a:off x="4993538"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V: Next steps</a:t>
            </a:r>
            <a:endParaRPr/>
          </a:p>
        </p:txBody>
      </p:sp>
      <p:sp>
        <p:nvSpPr>
          <p:cNvPr id="1188" name="Google Shape;1188;p56"/>
          <p:cNvSpPr txBox="1">
            <a:spLocks noGrp="1"/>
          </p:cNvSpPr>
          <p:nvPr>
            <p:ph type="subTitle" idx="2"/>
          </p:nvPr>
        </p:nvSpPr>
        <p:spPr>
          <a:xfrm>
            <a:off x="4312813"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5</a:t>
            </a:r>
            <a:endParaRPr/>
          </a:p>
        </p:txBody>
      </p:sp>
      <p:sp>
        <p:nvSpPr>
          <p:cNvPr id="1189" name="Google Shape;1189;p56"/>
          <p:cNvSpPr txBox="1">
            <a:spLocks noGrp="1"/>
          </p:cNvSpPr>
          <p:nvPr>
            <p:ph type="subTitle" idx="2"/>
          </p:nvPr>
        </p:nvSpPr>
        <p:spPr>
          <a:xfrm>
            <a:off x="802652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6</a:t>
            </a:r>
            <a:endParaRPr/>
          </a:p>
        </p:txBody>
      </p:sp>
      <p:sp>
        <p:nvSpPr>
          <p:cNvPr id="1190" name="Google Shape;1190;p56"/>
          <p:cNvSpPr txBox="1">
            <a:spLocks noGrp="1"/>
          </p:cNvSpPr>
          <p:nvPr>
            <p:ph type="subTitle" idx="1"/>
          </p:nvPr>
        </p:nvSpPr>
        <p:spPr>
          <a:xfrm>
            <a:off x="870725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VI: Executive 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76"/>
          <p:cNvSpPr txBox="1">
            <a:spLocks noGrp="1"/>
          </p:cNvSpPr>
          <p:nvPr>
            <p:ph type="title"/>
          </p:nvPr>
        </p:nvSpPr>
        <p:spPr>
          <a:xfrm>
            <a:off x="775215" y="760169"/>
            <a:ext cx="10408200" cy="175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
              <a:t>Agenda</a:t>
            </a:r>
            <a:endParaRPr/>
          </a:p>
        </p:txBody>
      </p:sp>
      <p:pic>
        <p:nvPicPr>
          <p:cNvPr id="1645" name="Google Shape;1645;p76"/>
          <p:cNvPicPr preferRelativeResize="0"/>
          <p:nvPr/>
        </p:nvPicPr>
        <p:blipFill rotWithShape="1">
          <a:blip r:embed="rId3">
            <a:alphaModFix/>
          </a:blip>
          <a:srcRect/>
          <a:stretch/>
        </p:blipFill>
        <p:spPr>
          <a:xfrm rot="-5400000">
            <a:off x="5161486" y="1036475"/>
            <a:ext cx="3181377" cy="3181377"/>
          </a:xfrm>
          <a:prstGeom prst="rect">
            <a:avLst/>
          </a:prstGeom>
          <a:noFill/>
          <a:ln>
            <a:noFill/>
          </a:ln>
        </p:spPr>
      </p:pic>
      <p:sp>
        <p:nvSpPr>
          <p:cNvPr id="1646" name="Google Shape;1646;p76"/>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I: Abstra support key metrics</a:t>
            </a:r>
            <a:endParaRPr/>
          </a:p>
        </p:txBody>
      </p:sp>
      <p:sp>
        <p:nvSpPr>
          <p:cNvPr id="1647" name="Google Shape;1647;p76"/>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1</a:t>
            </a:r>
            <a:endParaRPr/>
          </a:p>
        </p:txBody>
      </p:sp>
      <p:sp>
        <p:nvSpPr>
          <p:cNvPr id="1648" name="Google Shape;1648;p76"/>
          <p:cNvSpPr txBox="1">
            <a:spLocks noGrp="1"/>
          </p:cNvSpPr>
          <p:nvPr>
            <p:ph type="subTitle" idx="3"/>
          </p:nvPr>
        </p:nvSpPr>
        <p:spPr>
          <a:xfrm>
            <a:off x="4982225" y="4756875"/>
            <a:ext cx="28137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Part II: Achievements &amp; roadmap </a:t>
            </a:r>
            <a:endParaRPr/>
          </a:p>
        </p:txBody>
      </p:sp>
      <p:sp>
        <p:nvSpPr>
          <p:cNvPr id="1649" name="Google Shape;1649;p76"/>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2</a:t>
            </a:r>
            <a:endParaRPr/>
          </a:p>
        </p:txBody>
      </p:sp>
      <p:sp>
        <p:nvSpPr>
          <p:cNvPr id="1650" name="Google Shape;1650;p76"/>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Part III: Roadmap items</a:t>
            </a:r>
            <a:endParaRPr/>
          </a:p>
          <a:p>
            <a:pPr marL="0" lvl="0" indent="0" algn="l" rtl="0">
              <a:spcBef>
                <a:spcPts val="0"/>
              </a:spcBef>
              <a:spcAft>
                <a:spcPts val="0"/>
              </a:spcAft>
              <a:buClr>
                <a:schemeClr val="dk1"/>
              </a:buClr>
              <a:buSzPts val="1100"/>
              <a:buFont typeface="Arial"/>
              <a:buNone/>
            </a:pPr>
            <a:r>
              <a:rPr lang="fr"/>
              <a:t> deep dive</a:t>
            </a:r>
            <a:endParaRPr/>
          </a:p>
        </p:txBody>
      </p:sp>
      <p:sp>
        <p:nvSpPr>
          <p:cNvPr id="1651" name="Google Shape;1651;p76"/>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3</a:t>
            </a:r>
            <a:endParaRPr/>
          </a:p>
        </p:txBody>
      </p:sp>
      <p:sp>
        <p:nvSpPr>
          <p:cNvPr id="1652" name="Google Shape;1652;p76"/>
          <p:cNvSpPr txBox="1">
            <a:spLocks noGrp="1"/>
          </p:cNvSpPr>
          <p:nvPr>
            <p:ph type="subTitle" idx="1"/>
          </p:nvPr>
        </p:nvSpPr>
        <p:spPr>
          <a:xfrm>
            <a:off x="125720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IV: Product Insights</a:t>
            </a:r>
            <a:endParaRPr/>
          </a:p>
        </p:txBody>
      </p:sp>
      <p:sp>
        <p:nvSpPr>
          <p:cNvPr id="1653" name="Google Shape;1653;p76"/>
          <p:cNvSpPr txBox="1">
            <a:spLocks noGrp="1"/>
          </p:cNvSpPr>
          <p:nvPr>
            <p:ph type="subTitle" idx="2"/>
          </p:nvPr>
        </p:nvSpPr>
        <p:spPr>
          <a:xfrm>
            <a:off x="57647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4</a:t>
            </a:r>
            <a:endParaRPr/>
          </a:p>
        </p:txBody>
      </p:sp>
      <p:sp>
        <p:nvSpPr>
          <p:cNvPr id="1654" name="Google Shape;1654;p76"/>
          <p:cNvSpPr txBox="1">
            <a:spLocks noGrp="1"/>
          </p:cNvSpPr>
          <p:nvPr>
            <p:ph type="subTitle" idx="1"/>
          </p:nvPr>
        </p:nvSpPr>
        <p:spPr>
          <a:xfrm>
            <a:off x="4993538"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b="1"/>
              <a:t>Part V: Next steps</a:t>
            </a:r>
            <a:endParaRPr b="1"/>
          </a:p>
        </p:txBody>
      </p:sp>
      <p:sp>
        <p:nvSpPr>
          <p:cNvPr id="1655" name="Google Shape;1655;p76"/>
          <p:cNvSpPr txBox="1">
            <a:spLocks noGrp="1"/>
          </p:cNvSpPr>
          <p:nvPr>
            <p:ph type="subTitle" idx="2"/>
          </p:nvPr>
        </p:nvSpPr>
        <p:spPr>
          <a:xfrm>
            <a:off x="4312813"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5</a:t>
            </a:r>
            <a:endParaRPr/>
          </a:p>
        </p:txBody>
      </p:sp>
      <p:sp>
        <p:nvSpPr>
          <p:cNvPr id="1656" name="Google Shape;1656;p76"/>
          <p:cNvSpPr txBox="1">
            <a:spLocks noGrp="1"/>
          </p:cNvSpPr>
          <p:nvPr>
            <p:ph type="subTitle" idx="1"/>
          </p:nvPr>
        </p:nvSpPr>
        <p:spPr>
          <a:xfrm>
            <a:off x="870725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VI: Executive Summary</a:t>
            </a:r>
            <a:endParaRPr/>
          </a:p>
        </p:txBody>
      </p:sp>
      <p:sp>
        <p:nvSpPr>
          <p:cNvPr id="1657" name="Google Shape;1657;p76"/>
          <p:cNvSpPr txBox="1">
            <a:spLocks noGrp="1"/>
          </p:cNvSpPr>
          <p:nvPr>
            <p:ph type="subTitle" idx="2"/>
          </p:nvPr>
        </p:nvSpPr>
        <p:spPr>
          <a:xfrm>
            <a:off x="802652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6</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77"/>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fr"/>
              <a:t>Next steps for Customer Success</a:t>
            </a:r>
            <a:endParaRPr/>
          </a:p>
        </p:txBody>
      </p:sp>
      <p:sp>
        <p:nvSpPr>
          <p:cNvPr id="1664" name="Google Shape;1664;p77"/>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fr"/>
              <a:t>21</a:t>
            </a:fld>
            <a:endParaRPr/>
          </a:p>
        </p:txBody>
      </p:sp>
      <p:sp>
        <p:nvSpPr>
          <p:cNvPr id="1665" name="Google Shape;1665;p77"/>
          <p:cNvSpPr txBox="1">
            <a:spLocks noGrp="1"/>
          </p:cNvSpPr>
          <p:nvPr>
            <p:ph type="subTitle" idx="5"/>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a:p>
            <a:pPr marL="0" lvl="0" indent="0" algn="l" rtl="0">
              <a:spcBef>
                <a:spcPts val="0"/>
              </a:spcBef>
              <a:spcAft>
                <a:spcPts val="0"/>
              </a:spcAft>
              <a:buNone/>
            </a:pPr>
            <a:endParaRPr dirty="0"/>
          </a:p>
        </p:txBody>
      </p:sp>
      <p:grpSp>
        <p:nvGrpSpPr>
          <p:cNvPr id="1666" name="Google Shape;1666;p77"/>
          <p:cNvGrpSpPr/>
          <p:nvPr/>
        </p:nvGrpSpPr>
        <p:grpSpPr>
          <a:xfrm>
            <a:off x="869909" y="3731999"/>
            <a:ext cx="213636" cy="274936"/>
            <a:chOff x="5720871" y="1880536"/>
            <a:chExt cx="375129" cy="482767"/>
          </a:xfrm>
        </p:grpSpPr>
        <p:sp>
          <p:nvSpPr>
            <p:cNvPr id="1667" name="Google Shape;1667;p77"/>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668" name="Google Shape;1668;p7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sp>
        <p:nvSpPr>
          <p:cNvPr id="1669" name="Google Shape;1669;p77"/>
          <p:cNvSpPr txBox="1">
            <a:spLocks noGrp="1"/>
          </p:cNvSpPr>
          <p:nvPr>
            <p:ph type="subTitle" idx="4"/>
          </p:nvPr>
        </p:nvSpPr>
        <p:spPr>
          <a:xfrm>
            <a:off x="1231350" y="3873000"/>
            <a:ext cx="3059100" cy="647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fr" dirty="0"/>
              <a:t>Please do not hesitate to reach out to me for any questions.</a:t>
            </a:r>
            <a:endParaRPr dirty="0"/>
          </a:p>
        </p:txBody>
      </p:sp>
      <p:grpSp>
        <p:nvGrpSpPr>
          <p:cNvPr id="1670" name="Google Shape;1670;p77"/>
          <p:cNvGrpSpPr/>
          <p:nvPr/>
        </p:nvGrpSpPr>
        <p:grpSpPr>
          <a:xfrm>
            <a:off x="5149360" y="692149"/>
            <a:ext cx="292563" cy="281207"/>
            <a:chOff x="5720871" y="1958340"/>
            <a:chExt cx="375129" cy="404963"/>
          </a:xfrm>
        </p:grpSpPr>
        <p:sp>
          <p:nvSpPr>
            <p:cNvPr id="1671" name="Google Shape;1671;p77"/>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sp>
          <p:nvSpPr>
            <p:cNvPr id="1672" name="Google Shape;1672;p7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grpSp>
      <p:cxnSp>
        <p:nvCxnSpPr>
          <p:cNvPr id="1673" name="Google Shape;1673;p77"/>
          <p:cNvCxnSpPr/>
          <p:nvPr/>
        </p:nvCxnSpPr>
        <p:spPr>
          <a:xfrm>
            <a:off x="5291475" y="1957075"/>
            <a:ext cx="5768100" cy="0"/>
          </a:xfrm>
          <a:prstGeom prst="straightConnector1">
            <a:avLst/>
          </a:prstGeom>
          <a:noFill/>
          <a:ln w="9525" cap="rnd" cmpd="sng">
            <a:solidFill>
              <a:srgbClr val="000000"/>
            </a:solidFill>
            <a:prstDash val="solid"/>
            <a:round/>
            <a:headEnd type="none" w="sm" len="sm"/>
            <a:tailEnd type="none" w="sm" len="sm"/>
          </a:ln>
        </p:spPr>
      </p:cxnSp>
      <p:sp>
        <p:nvSpPr>
          <p:cNvPr id="1674" name="Google Shape;1674;p77"/>
          <p:cNvSpPr txBox="1"/>
          <p:nvPr/>
        </p:nvSpPr>
        <p:spPr>
          <a:xfrm>
            <a:off x="5750791" y="496640"/>
            <a:ext cx="5379900" cy="11367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0"/>
              </a:spcBef>
              <a:spcAft>
                <a:spcPts val="0"/>
              </a:spcAft>
              <a:buNone/>
            </a:pPr>
            <a:r>
              <a:rPr lang="en-US" sz="1200" b="1" dirty="0">
                <a:solidFill>
                  <a:srgbClr val="000000"/>
                </a:solidFill>
                <a:latin typeface="Inter"/>
                <a:ea typeface="Inter"/>
                <a:cs typeface="Inter"/>
                <a:sym typeface="Inter"/>
              </a:rPr>
              <a:t>Finalizing Zendesk &amp; AWS Support Integration</a:t>
            </a:r>
            <a:endParaRPr lang="en-US" sz="1200" dirty="0">
              <a:solidFill>
                <a:srgbClr val="000000"/>
              </a:solidFill>
              <a:latin typeface="Inter"/>
              <a:ea typeface="Inter"/>
              <a:cs typeface="Inter"/>
              <a:sym typeface="Inter"/>
            </a:endParaRPr>
          </a:p>
          <a:p>
            <a:pPr marL="152400" lvl="0" algn="l" rtl="0">
              <a:lnSpc>
                <a:spcPct val="140000"/>
              </a:lnSpc>
              <a:spcBef>
                <a:spcPts val="0"/>
              </a:spcBef>
              <a:spcAft>
                <a:spcPts val="0"/>
              </a:spcAft>
              <a:buClr>
                <a:srgbClr val="000000"/>
              </a:buClr>
              <a:buSzPts val="1200"/>
            </a:pPr>
            <a:r>
              <a:rPr lang="en-US" sz="1200" dirty="0">
                <a:solidFill>
                  <a:srgbClr val="000000"/>
                </a:solidFill>
                <a:latin typeface="Inter"/>
                <a:ea typeface="Inter"/>
                <a:cs typeface="Inter"/>
                <a:sym typeface="Inter"/>
              </a:rPr>
              <a:t>→ Ensure a smooth production rollout of the Zendesk-AWS integration this week.</a:t>
            </a:r>
          </a:p>
          <a:p>
            <a:pPr marL="152400" lvl="0" algn="l" rtl="0">
              <a:lnSpc>
                <a:spcPct val="140000"/>
              </a:lnSpc>
              <a:spcBef>
                <a:spcPts val="0"/>
              </a:spcBef>
              <a:spcAft>
                <a:spcPts val="0"/>
              </a:spcAft>
              <a:buClr>
                <a:srgbClr val="000000"/>
              </a:buClr>
              <a:buSzPts val="1200"/>
            </a:pPr>
            <a:r>
              <a:rPr lang="en-US" sz="1200" dirty="0">
                <a:solidFill>
                  <a:srgbClr val="000000"/>
                </a:solidFill>
                <a:latin typeface="Inter"/>
                <a:ea typeface="Inter"/>
                <a:cs typeface="Inter"/>
                <a:sym typeface="Inter"/>
              </a:rPr>
              <a:t>→ Monitor early user interactions and address any unexpected issues.</a:t>
            </a:r>
          </a:p>
        </p:txBody>
      </p:sp>
      <p:sp>
        <p:nvSpPr>
          <p:cNvPr id="1675" name="Google Shape;1675;p77"/>
          <p:cNvSpPr txBox="1"/>
          <p:nvPr/>
        </p:nvSpPr>
        <p:spPr>
          <a:xfrm>
            <a:off x="5720102" y="4287361"/>
            <a:ext cx="5379900" cy="1487700"/>
          </a:xfrm>
          <a:prstGeom prst="rect">
            <a:avLst/>
          </a:prstGeom>
          <a:noFill/>
          <a:ln>
            <a:noFill/>
          </a:ln>
        </p:spPr>
        <p:txBody>
          <a:bodyPr spcFirstLastPara="1" wrap="square" lIns="0" tIns="0" rIns="0" bIns="0" anchor="ctr" anchorCtr="0">
            <a:noAutofit/>
          </a:bodyPr>
          <a:lstStyle/>
          <a:p>
            <a:pPr marL="0" lvl="0" indent="0" algn="l" rtl="0">
              <a:lnSpc>
                <a:spcPct val="140000"/>
              </a:lnSpc>
              <a:spcBef>
                <a:spcPts val="0"/>
              </a:spcBef>
              <a:spcAft>
                <a:spcPts val="0"/>
              </a:spcAft>
              <a:buNone/>
            </a:pPr>
            <a:r>
              <a:rPr lang="en-US" sz="1200" b="1" dirty="0">
                <a:latin typeface="Inter"/>
                <a:ea typeface="Inter"/>
                <a:cs typeface="Inter"/>
                <a:sym typeface="Inter"/>
              </a:rPr>
              <a:t>Review &amp; Update External User Documentation</a:t>
            </a:r>
          </a:p>
          <a:p>
            <a:pPr marL="0" lvl="0" indent="0" algn="l" rtl="0">
              <a:lnSpc>
                <a:spcPct val="140000"/>
              </a:lnSpc>
              <a:spcBef>
                <a:spcPts val="0"/>
              </a:spcBef>
              <a:spcAft>
                <a:spcPts val="0"/>
              </a:spcAft>
              <a:buNone/>
            </a:pPr>
            <a:r>
              <a:rPr lang="en-US" sz="1200" dirty="0">
                <a:latin typeface="Inter"/>
                <a:ea typeface="Inter"/>
                <a:cs typeface="Inter"/>
                <a:sym typeface="Inter"/>
              </a:rPr>
              <a:t>→ Conduct a full review of onboarding materials to align with recent process updates.</a:t>
            </a:r>
          </a:p>
          <a:p>
            <a:pPr marL="0" lvl="0" indent="0" algn="l" rtl="0">
              <a:lnSpc>
                <a:spcPct val="140000"/>
              </a:lnSpc>
              <a:spcBef>
                <a:spcPts val="0"/>
              </a:spcBef>
              <a:spcAft>
                <a:spcPts val="0"/>
              </a:spcAft>
              <a:buNone/>
            </a:pPr>
            <a:r>
              <a:rPr lang="en-US" sz="1200" dirty="0">
                <a:latin typeface="Inter"/>
                <a:ea typeface="Inter"/>
                <a:cs typeface="Inter"/>
                <a:sym typeface="Inter"/>
              </a:rPr>
              <a:t>→ Identify any gaps in access permissions for external users and adjust documentation accordingly.</a:t>
            </a:r>
          </a:p>
          <a:p>
            <a:pPr marL="0" lvl="0" indent="0" algn="l" rtl="0">
              <a:lnSpc>
                <a:spcPct val="140000"/>
              </a:lnSpc>
              <a:spcBef>
                <a:spcPts val="0"/>
              </a:spcBef>
              <a:spcAft>
                <a:spcPts val="0"/>
              </a:spcAft>
              <a:buNone/>
            </a:pPr>
            <a:r>
              <a:rPr lang="en-US" sz="1200" dirty="0">
                <a:latin typeface="Inter"/>
                <a:ea typeface="Inter"/>
                <a:cs typeface="Inter"/>
                <a:sym typeface="Inter"/>
              </a:rPr>
              <a:t>→ Ensure that all relevant changes are properly communicated and documented in Notion for future reference.</a:t>
            </a:r>
            <a:endParaRPr lang="en-US" sz="1200" dirty="0">
              <a:solidFill>
                <a:srgbClr val="000000"/>
              </a:solidFill>
              <a:latin typeface="Inter"/>
              <a:ea typeface="Inter"/>
              <a:cs typeface="Inter"/>
              <a:sym typeface="Inter"/>
            </a:endParaRPr>
          </a:p>
        </p:txBody>
      </p:sp>
      <p:grpSp>
        <p:nvGrpSpPr>
          <p:cNvPr id="1676" name="Google Shape;1676;p77"/>
          <p:cNvGrpSpPr/>
          <p:nvPr/>
        </p:nvGrpSpPr>
        <p:grpSpPr>
          <a:xfrm>
            <a:off x="5220343" y="4173381"/>
            <a:ext cx="292563" cy="367099"/>
            <a:chOff x="5720871" y="1958340"/>
            <a:chExt cx="375129" cy="404963"/>
          </a:xfrm>
        </p:grpSpPr>
        <p:sp>
          <p:nvSpPr>
            <p:cNvPr id="1677" name="Google Shape;1677;p77"/>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sp>
          <p:nvSpPr>
            <p:cNvPr id="1678" name="Google Shape;1678;p7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grpSp>
      <p:cxnSp>
        <p:nvCxnSpPr>
          <p:cNvPr id="1679" name="Google Shape;1679;p77"/>
          <p:cNvCxnSpPr/>
          <p:nvPr/>
        </p:nvCxnSpPr>
        <p:spPr>
          <a:xfrm>
            <a:off x="5291475" y="3869463"/>
            <a:ext cx="5768100" cy="0"/>
          </a:xfrm>
          <a:prstGeom prst="straightConnector1">
            <a:avLst/>
          </a:prstGeom>
          <a:noFill/>
          <a:ln w="9525" cap="rnd" cmpd="sng">
            <a:solidFill>
              <a:srgbClr val="000000"/>
            </a:solidFill>
            <a:prstDash val="solid"/>
            <a:round/>
            <a:headEnd type="none" w="sm" len="sm"/>
            <a:tailEnd type="none" w="sm" len="sm"/>
          </a:ln>
        </p:spPr>
      </p:cxnSp>
      <p:grpSp>
        <p:nvGrpSpPr>
          <p:cNvPr id="1680" name="Google Shape;1680;p77"/>
          <p:cNvGrpSpPr/>
          <p:nvPr/>
        </p:nvGrpSpPr>
        <p:grpSpPr>
          <a:xfrm>
            <a:off x="5220360" y="2280811"/>
            <a:ext cx="292563" cy="281207"/>
            <a:chOff x="5720871" y="1958340"/>
            <a:chExt cx="375129" cy="404963"/>
          </a:xfrm>
        </p:grpSpPr>
        <p:sp>
          <p:nvSpPr>
            <p:cNvPr id="1681" name="Google Shape;1681;p77"/>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sp>
          <p:nvSpPr>
            <p:cNvPr id="1682" name="Google Shape;1682;p77"/>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grpSp>
      <p:sp>
        <p:nvSpPr>
          <p:cNvPr id="1683" name="Google Shape;1683;p77"/>
          <p:cNvSpPr txBox="1"/>
          <p:nvPr/>
        </p:nvSpPr>
        <p:spPr>
          <a:xfrm>
            <a:off x="5750791" y="2094694"/>
            <a:ext cx="5379900" cy="1285800"/>
          </a:xfrm>
          <a:prstGeom prst="rect">
            <a:avLst/>
          </a:prstGeom>
          <a:noFill/>
          <a:ln>
            <a:noFill/>
          </a:ln>
        </p:spPr>
        <p:txBody>
          <a:bodyPr spcFirstLastPara="1" wrap="square" lIns="0" tIns="0" rIns="0" bIns="0" anchor="t" anchorCtr="0">
            <a:noAutofit/>
          </a:bodyPr>
          <a:lstStyle/>
          <a:p>
            <a:pPr>
              <a:lnSpc>
                <a:spcPct val="140000"/>
              </a:lnSpc>
            </a:pPr>
            <a:r>
              <a:rPr lang="en-US" sz="1200" b="1" dirty="0">
                <a:solidFill>
                  <a:srgbClr val="000000"/>
                </a:solidFill>
                <a:latin typeface="Inter"/>
                <a:ea typeface="Inter"/>
                <a:cs typeface="Inter"/>
                <a:sym typeface="Inter"/>
              </a:rPr>
              <a:t>Educate Users on the New </a:t>
            </a:r>
            <a:r>
              <a:rPr lang="en-US" sz="1200" b="1" dirty="0" err="1">
                <a:solidFill>
                  <a:srgbClr val="000000"/>
                </a:solidFill>
                <a:latin typeface="Inter"/>
                <a:ea typeface="Inter"/>
                <a:cs typeface="Inter"/>
                <a:sym typeface="Inter"/>
              </a:rPr>
              <a:t>SageMaker</a:t>
            </a:r>
            <a:r>
              <a:rPr lang="en-US" sz="1200" b="1" dirty="0">
                <a:solidFill>
                  <a:srgbClr val="000000"/>
                </a:solidFill>
                <a:latin typeface="Inter"/>
                <a:ea typeface="Inter"/>
                <a:cs typeface="Inter"/>
                <a:sym typeface="Inter"/>
              </a:rPr>
              <a:t> Support Process</a:t>
            </a:r>
          </a:p>
          <a:p>
            <a:pPr marL="0" lvl="0" indent="0" algn="l" rtl="0">
              <a:lnSpc>
                <a:spcPct val="140000"/>
              </a:lnSpc>
              <a:spcBef>
                <a:spcPts val="0"/>
              </a:spcBef>
              <a:spcAft>
                <a:spcPts val="0"/>
              </a:spcAft>
              <a:buNone/>
            </a:pPr>
            <a:r>
              <a:rPr lang="en-US" sz="1200" dirty="0">
                <a:solidFill>
                  <a:srgbClr val="000000"/>
                </a:solidFill>
                <a:latin typeface="Inter"/>
                <a:ea typeface="Inter"/>
                <a:cs typeface="Inter"/>
                <a:sym typeface="Inter"/>
              </a:rPr>
              <a:t>→Launch a communication plan to introduce the new ticketing workflow.</a:t>
            </a:r>
          </a:p>
          <a:p>
            <a:pPr marL="0" lvl="0" indent="0" algn="l" rtl="0">
              <a:lnSpc>
                <a:spcPct val="140000"/>
              </a:lnSpc>
              <a:spcBef>
                <a:spcPts val="0"/>
              </a:spcBef>
              <a:spcAft>
                <a:spcPts val="0"/>
              </a:spcAft>
              <a:buNone/>
            </a:pPr>
            <a:r>
              <a:rPr lang="en-US" sz="1200" dirty="0">
                <a:solidFill>
                  <a:srgbClr val="000000"/>
                </a:solidFill>
                <a:latin typeface="Inter"/>
                <a:ea typeface="Inter"/>
                <a:cs typeface="Inter"/>
                <a:sym typeface="Inter"/>
              </a:rPr>
              <a:t>→ Provide users with clear guidelines on how to submit tickets correctly and choose the right severity level.</a:t>
            </a:r>
          </a:p>
          <a:p>
            <a:pPr marL="0" lvl="0" indent="0" algn="l" rtl="0">
              <a:lnSpc>
                <a:spcPct val="140000"/>
              </a:lnSpc>
              <a:spcBef>
                <a:spcPts val="0"/>
              </a:spcBef>
              <a:spcAft>
                <a:spcPts val="0"/>
              </a:spcAft>
              <a:buNone/>
            </a:pPr>
            <a:r>
              <a:rPr lang="en-US" sz="1200" dirty="0">
                <a:solidFill>
                  <a:srgbClr val="000000"/>
                </a:solidFill>
                <a:latin typeface="Inter"/>
                <a:ea typeface="Inter"/>
                <a:cs typeface="Inter"/>
                <a:sym typeface="Inter"/>
              </a:rPr>
              <a:t>→ Organize a knowledge-sharing session to help teams adapt to the new AWS support structure.</a:t>
            </a:r>
            <a:endParaRPr sz="1200" dirty="0">
              <a:solidFill>
                <a:srgbClr val="000000"/>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78"/>
          <p:cNvSpPr txBox="1">
            <a:spLocks noGrp="1"/>
          </p:cNvSpPr>
          <p:nvPr>
            <p:ph type="title"/>
          </p:nvPr>
        </p:nvSpPr>
        <p:spPr>
          <a:xfrm>
            <a:off x="775215" y="760169"/>
            <a:ext cx="10408200" cy="175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
              <a:t>Agenda</a:t>
            </a:r>
            <a:endParaRPr/>
          </a:p>
        </p:txBody>
      </p:sp>
      <p:pic>
        <p:nvPicPr>
          <p:cNvPr id="1689" name="Google Shape;1689;p78"/>
          <p:cNvPicPr preferRelativeResize="0"/>
          <p:nvPr/>
        </p:nvPicPr>
        <p:blipFill rotWithShape="1">
          <a:blip r:embed="rId3">
            <a:alphaModFix/>
          </a:blip>
          <a:srcRect/>
          <a:stretch/>
        </p:blipFill>
        <p:spPr>
          <a:xfrm rot="-5400000">
            <a:off x="4893729" y="903850"/>
            <a:ext cx="3181377" cy="3181377"/>
          </a:xfrm>
          <a:prstGeom prst="rect">
            <a:avLst/>
          </a:prstGeom>
          <a:noFill/>
          <a:ln>
            <a:noFill/>
          </a:ln>
        </p:spPr>
      </p:pic>
      <p:sp>
        <p:nvSpPr>
          <p:cNvPr id="1690" name="Google Shape;1690;p78"/>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I: Abstra support key metrics</a:t>
            </a:r>
            <a:endParaRPr/>
          </a:p>
        </p:txBody>
      </p:sp>
      <p:sp>
        <p:nvSpPr>
          <p:cNvPr id="1691" name="Google Shape;1691;p78"/>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1</a:t>
            </a:r>
            <a:endParaRPr/>
          </a:p>
        </p:txBody>
      </p:sp>
      <p:sp>
        <p:nvSpPr>
          <p:cNvPr id="1692" name="Google Shape;1692;p78"/>
          <p:cNvSpPr txBox="1">
            <a:spLocks noGrp="1"/>
          </p:cNvSpPr>
          <p:nvPr>
            <p:ph type="subTitle" idx="3"/>
          </p:nvPr>
        </p:nvSpPr>
        <p:spPr>
          <a:xfrm>
            <a:off x="4982225" y="4756875"/>
            <a:ext cx="28137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Part II: Achievements &amp; roadmap </a:t>
            </a:r>
            <a:endParaRPr/>
          </a:p>
        </p:txBody>
      </p:sp>
      <p:sp>
        <p:nvSpPr>
          <p:cNvPr id="1693" name="Google Shape;1693;p78"/>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2</a:t>
            </a:r>
            <a:endParaRPr/>
          </a:p>
        </p:txBody>
      </p:sp>
      <p:sp>
        <p:nvSpPr>
          <p:cNvPr id="1694" name="Google Shape;1694;p78"/>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Part III: Roadmap items</a:t>
            </a:r>
            <a:endParaRPr/>
          </a:p>
          <a:p>
            <a:pPr marL="0" lvl="0" indent="0" algn="l" rtl="0">
              <a:spcBef>
                <a:spcPts val="0"/>
              </a:spcBef>
              <a:spcAft>
                <a:spcPts val="0"/>
              </a:spcAft>
              <a:buClr>
                <a:schemeClr val="dk1"/>
              </a:buClr>
              <a:buSzPts val="1100"/>
              <a:buFont typeface="Arial"/>
              <a:buNone/>
            </a:pPr>
            <a:r>
              <a:rPr lang="fr"/>
              <a:t> deep dive</a:t>
            </a:r>
            <a:endParaRPr/>
          </a:p>
        </p:txBody>
      </p:sp>
      <p:sp>
        <p:nvSpPr>
          <p:cNvPr id="1695" name="Google Shape;1695;p78"/>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3</a:t>
            </a:r>
            <a:endParaRPr/>
          </a:p>
        </p:txBody>
      </p:sp>
      <p:sp>
        <p:nvSpPr>
          <p:cNvPr id="1696" name="Google Shape;1696;p78"/>
          <p:cNvSpPr txBox="1">
            <a:spLocks noGrp="1"/>
          </p:cNvSpPr>
          <p:nvPr>
            <p:ph type="subTitle" idx="1"/>
          </p:nvPr>
        </p:nvSpPr>
        <p:spPr>
          <a:xfrm>
            <a:off x="125720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IV: Product Insights</a:t>
            </a:r>
            <a:endParaRPr/>
          </a:p>
        </p:txBody>
      </p:sp>
      <p:sp>
        <p:nvSpPr>
          <p:cNvPr id="1697" name="Google Shape;1697;p78"/>
          <p:cNvSpPr txBox="1">
            <a:spLocks noGrp="1"/>
          </p:cNvSpPr>
          <p:nvPr>
            <p:ph type="subTitle" idx="2"/>
          </p:nvPr>
        </p:nvSpPr>
        <p:spPr>
          <a:xfrm>
            <a:off x="57647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4</a:t>
            </a:r>
            <a:endParaRPr/>
          </a:p>
        </p:txBody>
      </p:sp>
      <p:sp>
        <p:nvSpPr>
          <p:cNvPr id="1698" name="Google Shape;1698;p78"/>
          <p:cNvSpPr txBox="1">
            <a:spLocks noGrp="1"/>
          </p:cNvSpPr>
          <p:nvPr>
            <p:ph type="subTitle" idx="1"/>
          </p:nvPr>
        </p:nvSpPr>
        <p:spPr>
          <a:xfrm>
            <a:off x="4993538"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V: Next steps</a:t>
            </a:r>
            <a:endParaRPr/>
          </a:p>
        </p:txBody>
      </p:sp>
      <p:sp>
        <p:nvSpPr>
          <p:cNvPr id="1699" name="Google Shape;1699;p78"/>
          <p:cNvSpPr txBox="1">
            <a:spLocks noGrp="1"/>
          </p:cNvSpPr>
          <p:nvPr>
            <p:ph type="subTitle" idx="2"/>
          </p:nvPr>
        </p:nvSpPr>
        <p:spPr>
          <a:xfrm>
            <a:off x="4312813"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5</a:t>
            </a:r>
            <a:endParaRPr/>
          </a:p>
        </p:txBody>
      </p:sp>
      <p:sp>
        <p:nvSpPr>
          <p:cNvPr id="1700" name="Google Shape;1700;p78"/>
          <p:cNvSpPr txBox="1">
            <a:spLocks noGrp="1"/>
          </p:cNvSpPr>
          <p:nvPr>
            <p:ph type="subTitle" idx="1"/>
          </p:nvPr>
        </p:nvSpPr>
        <p:spPr>
          <a:xfrm>
            <a:off x="870725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b="1"/>
              <a:t>Part VI: Executive Summary</a:t>
            </a:r>
            <a:endParaRPr b="1"/>
          </a:p>
        </p:txBody>
      </p:sp>
      <p:sp>
        <p:nvSpPr>
          <p:cNvPr id="1701" name="Google Shape;1701;p78"/>
          <p:cNvSpPr txBox="1">
            <a:spLocks noGrp="1"/>
          </p:cNvSpPr>
          <p:nvPr>
            <p:ph type="subTitle" idx="2"/>
          </p:nvPr>
        </p:nvSpPr>
        <p:spPr>
          <a:xfrm>
            <a:off x="802652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79"/>
          <p:cNvSpPr txBox="1">
            <a:spLocks noGrp="1"/>
          </p:cNvSpPr>
          <p:nvPr>
            <p:ph type="title"/>
          </p:nvPr>
        </p:nvSpPr>
        <p:spPr>
          <a:xfrm>
            <a:off x="839870" y="2004060"/>
            <a:ext cx="3450600" cy="1665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fr"/>
              <a:t>Executive Summary</a:t>
            </a:r>
            <a:endParaRPr/>
          </a:p>
        </p:txBody>
      </p:sp>
      <p:sp>
        <p:nvSpPr>
          <p:cNvPr id="1708" name="Google Shape;1708;p79"/>
          <p:cNvSpPr txBox="1">
            <a:spLocks noGrp="1"/>
          </p:cNvSpPr>
          <p:nvPr>
            <p:ph type="sldNum" idx="12"/>
          </p:nvPr>
        </p:nvSpPr>
        <p:spPr>
          <a:xfrm>
            <a:off x="299648" y="6410065"/>
            <a:ext cx="300900" cy="213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fr"/>
              <a:t>23</a:t>
            </a:fld>
            <a:endParaRPr/>
          </a:p>
        </p:txBody>
      </p:sp>
      <p:grpSp>
        <p:nvGrpSpPr>
          <p:cNvPr id="1709" name="Google Shape;1709;p79"/>
          <p:cNvGrpSpPr/>
          <p:nvPr/>
        </p:nvGrpSpPr>
        <p:grpSpPr>
          <a:xfrm>
            <a:off x="5149360" y="2282067"/>
            <a:ext cx="292563" cy="281207"/>
            <a:chOff x="5720871" y="1958340"/>
            <a:chExt cx="375129" cy="404963"/>
          </a:xfrm>
        </p:grpSpPr>
        <p:sp>
          <p:nvSpPr>
            <p:cNvPr id="1710" name="Google Shape;1710;p79"/>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711" name="Google Shape;1711;p79"/>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sp>
        <p:nvSpPr>
          <p:cNvPr id="1712" name="Google Shape;1712;p79"/>
          <p:cNvSpPr txBox="1">
            <a:spLocks noGrp="1"/>
          </p:cNvSpPr>
          <p:nvPr>
            <p:ph type="body" idx="1"/>
          </p:nvPr>
        </p:nvSpPr>
        <p:spPr>
          <a:xfrm>
            <a:off x="5679675" y="2235728"/>
            <a:ext cx="5379900" cy="1665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dirty="0" err="1"/>
              <a:t>SageMaker</a:t>
            </a:r>
            <a:r>
              <a:rPr lang="en-US" b="1" dirty="0"/>
              <a:t> Support Process - Zendesk/AWS Integration</a:t>
            </a:r>
          </a:p>
          <a:p>
            <a:pPr marL="0" lvl="0" indent="0" algn="l" rtl="0">
              <a:lnSpc>
                <a:spcPct val="100000"/>
              </a:lnSpc>
              <a:spcBef>
                <a:spcPts val="0"/>
              </a:spcBef>
              <a:spcAft>
                <a:spcPts val="0"/>
              </a:spcAft>
              <a:buClr>
                <a:schemeClr val="dk1"/>
              </a:buClr>
              <a:buSzPts val="1100"/>
              <a:buFont typeface="Arial"/>
              <a:buNone/>
            </a:pPr>
            <a:endParaRPr b="1" dirty="0"/>
          </a:p>
          <a:p>
            <a:pPr marL="152400" lvl="0" indent="0" algn="l" rtl="0">
              <a:lnSpc>
                <a:spcPct val="100000"/>
              </a:lnSpc>
              <a:spcBef>
                <a:spcPts val="0"/>
              </a:spcBef>
              <a:spcAft>
                <a:spcPts val="0"/>
              </a:spcAft>
              <a:buSzPts val="1200"/>
              <a:buNone/>
            </a:pPr>
            <a:r>
              <a:rPr lang="en-US" dirty="0"/>
              <a:t>→ The integration is now complete and </a:t>
            </a:r>
            <a:r>
              <a:rPr lang="en-US" b="1" dirty="0"/>
              <a:t>will go live in production </a:t>
            </a:r>
            <a:r>
              <a:rPr lang="en-US" dirty="0"/>
              <a:t>this week.</a:t>
            </a:r>
          </a:p>
          <a:p>
            <a:pPr marL="152400" lvl="0" indent="0" algn="l" rtl="0">
              <a:lnSpc>
                <a:spcPct val="100000"/>
              </a:lnSpc>
              <a:spcBef>
                <a:spcPts val="0"/>
              </a:spcBef>
              <a:spcAft>
                <a:spcPts val="0"/>
              </a:spcAft>
              <a:buSzPts val="1200"/>
              <a:buNone/>
            </a:pPr>
            <a:r>
              <a:rPr lang="en-US" dirty="0"/>
              <a:t>→ This will ensure </a:t>
            </a:r>
            <a:r>
              <a:rPr lang="en-US" dirty="0" err="1"/>
              <a:t>SageMaker</a:t>
            </a:r>
            <a:r>
              <a:rPr lang="en-US" dirty="0"/>
              <a:t> tickets are automatically routed to AWS Support, reducing manual handling and improving response efficiency.</a:t>
            </a:r>
          </a:p>
          <a:p>
            <a:pPr marL="152400" lvl="0" indent="0" algn="l" rtl="0">
              <a:lnSpc>
                <a:spcPct val="100000"/>
              </a:lnSpc>
              <a:spcBef>
                <a:spcPts val="0"/>
              </a:spcBef>
              <a:spcAft>
                <a:spcPts val="0"/>
              </a:spcAft>
              <a:buSzPts val="1200"/>
              <a:buNone/>
            </a:pPr>
            <a:r>
              <a:rPr lang="en-US" dirty="0"/>
              <a:t>→ Over 1,000 lines of custom AWS Lambda code have been developed to support the automation.</a:t>
            </a:r>
            <a:endParaRPr dirty="0"/>
          </a:p>
        </p:txBody>
      </p:sp>
      <p:sp>
        <p:nvSpPr>
          <p:cNvPr id="1713" name="Google Shape;1713;p79"/>
          <p:cNvSpPr txBox="1">
            <a:spLocks noGrp="1"/>
          </p:cNvSpPr>
          <p:nvPr>
            <p:ph type="subTitle" idx="5"/>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a:p>
            <a:pPr marL="0" lvl="0" indent="0" algn="l" rtl="0">
              <a:spcBef>
                <a:spcPts val="0"/>
              </a:spcBef>
              <a:spcAft>
                <a:spcPts val="0"/>
              </a:spcAft>
              <a:buNone/>
            </a:pPr>
            <a:endParaRPr dirty="0"/>
          </a:p>
        </p:txBody>
      </p:sp>
      <p:grpSp>
        <p:nvGrpSpPr>
          <p:cNvPr id="1714" name="Google Shape;1714;p79"/>
          <p:cNvGrpSpPr/>
          <p:nvPr/>
        </p:nvGrpSpPr>
        <p:grpSpPr>
          <a:xfrm>
            <a:off x="5149360" y="692149"/>
            <a:ext cx="292563" cy="281207"/>
            <a:chOff x="5720871" y="1958340"/>
            <a:chExt cx="375129" cy="404963"/>
          </a:xfrm>
        </p:grpSpPr>
        <p:sp>
          <p:nvSpPr>
            <p:cNvPr id="1715" name="Google Shape;1715;p79"/>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716" name="Google Shape;1716;p79"/>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cxnSp>
        <p:nvCxnSpPr>
          <p:cNvPr id="1717" name="Google Shape;1717;p79"/>
          <p:cNvCxnSpPr/>
          <p:nvPr/>
        </p:nvCxnSpPr>
        <p:spPr>
          <a:xfrm>
            <a:off x="5291475" y="2033275"/>
            <a:ext cx="5768100" cy="0"/>
          </a:xfrm>
          <a:prstGeom prst="straightConnector1">
            <a:avLst/>
          </a:prstGeom>
          <a:noFill/>
          <a:ln w="9525" cap="rnd" cmpd="sng">
            <a:solidFill>
              <a:schemeClr val="dk1"/>
            </a:solidFill>
            <a:prstDash val="solid"/>
            <a:round/>
            <a:headEnd type="none" w="sm" len="sm"/>
            <a:tailEnd type="none" w="sm" len="sm"/>
          </a:ln>
        </p:spPr>
      </p:cxnSp>
      <p:sp>
        <p:nvSpPr>
          <p:cNvPr id="1718" name="Google Shape;1718;p79"/>
          <p:cNvSpPr txBox="1">
            <a:spLocks noGrp="1"/>
          </p:cNvSpPr>
          <p:nvPr>
            <p:ph type="body" idx="1"/>
          </p:nvPr>
        </p:nvSpPr>
        <p:spPr>
          <a:xfrm>
            <a:off x="5679675" y="569363"/>
            <a:ext cx="5379900" cy="12885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fr" b="1" dirty="0"/>
              <a:t>Metrics summary</a:t>
            </a:r>
          </a:p>
          <a:p>
            <a:pPr marL="0" lvl="0" indent="0" algn="l" rtl="0">
              <a:lnSpc>
                <a:spcPct val="100000"/>
              </a:lnSpc>
              <a:spcBef>
                <a:spcPts val="0"/>
              </a:spcBef>
              <a:spcAft>
                <a:spcPts val="0"/>
              </a:spcAft>
              <a:buClr>
                <a:schemeClr val="dk1"/>
              </a:buClr>
              <a:buSzPts val="1100"/>
              <a:buFont typeface="Arial"/>
              <a:buNone/>
            </a:pPr>
            <a:endParaRPr b="1" dirty="0"/>
          </a:p>
          <a:p>
            <a:pPr marL="152400" lvl="0" indent="0" algn="l" rtl="0">
              <a:lnSpc>
                <a:spcPct val="100000"/>
              </a:lnSpc>
              <a:spcBef>
                <a:spcPts val="0"/>
              </a:spcBef>
              <a:spcAft>
                <a:spcPts val="0"/>
              </a:spcAft>
              <a:buSzPts val="1200"/>
              <a:buNone/>
            </a:pPr>
            <a:r>
              <a:rPr lang="en-US" dirty="0"/>
              <a:t>→ Tickets increased in January due to </a:t>
            </a:r>
            <a:r>
              <a:rPr lang="en-US" b="1" dirty="0"/>
              <a:t>extensive AWS-Zendesk integration testing,</a:t>
            </a:r>
            <a:r>
              <a:rPr lang="en-US" dirty="0"/>
              <a:t> with over </a:t>
            </a:r>
            <a:r>
              <a:rPr lang="en-US" b="1" dirty="0"/>
              <a:t>100 AWS cases and 70+ Zendesk tickets created.</a:t>
            </a:r>
          </a:p>
          <a:p>
            <a:pPr marL="152400" lvl="0" indent="0">
              <a:lnSpc>
                <a:spcPct val="100000"/>
              </a:lnSpc>
              <a:buNone/>
            </a:pPr>
            <a:r>
              <a:rPr lang="en-US" dirty="0"/>
              <a:t>→ Average first response time </a:t>
            </a:r>
            <a:r>
              <a:rPr lang="en-US" dirty="0" err="1"/>
              <a:t>increas</a:t>
            </a:r>
            <a:r>
              <a:rPr lang="en-US" dirty="0"/>
              <a:t> high number of test tickets but remains within SLA </a:t>
            </a:r>
            <a:r>
              <a:rPr lang="en-US" dirty="0" err="1"/>
              <a:t>expectations.ed</a:t>
            </a:r>
            <a:r>
              <a:rPr lang="en-US" dirty="0"/>
              <a:t> due to the</a:t>
            </a:r>
            <a:endParaRPr dirty="0"/>
          </a:p>
        </p:txBody>
      </p:sp>
      <p:grpSp>
        <p:nvGrpSpPr>
          <p:cNvPr id="1719" name="Google Shape;1719;p79"/>
          <p:cNvGrpSpPr/>
          <p:nvPr/>
        </p:nvGrpSpPr>
        <p:grpSpPr>
          <a:xfrm>
            <a:off x="869909" y="3731999"/>
            <a:ext cx="213636" cy="274936"/>
            <a:chOff x="5720871" y="1880536"/>
            <a:chExt cx="375129" cy="482767"/>
          </a:xfrm>
        </p:grpSpPr>
        <p:sp>
          <p:nvSpPr>
            <p:cNvPr id="1720" name="Google Shape;1720;p79"/>
            <p:cNvSpPr/>
            <p:nvPr/>
          </p:nvSpPr>
          <p:spPr>
            <a:xfrm>
              <a:off x="5720871" y="1880536"/>
              <a:ext cx="371157" cy="37407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721" name="Google Shape;1721;p79"/>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sp>
        <p:nvSpPr>
          <p:cNvPr id="1722" name="Google Shape;1722;p79"/>
          <p:cNvSpPr txBox="1">
            <a:spLocks noGrp="1"/>
          </p:cNvSpPr>
          <p:nvPr>
            <p:ph type="subTitle" idx="4"/>
          </p:nvPr>
        </p:nvSpPr>
        <p:spPr>
          <a:xfrm>
            <a:off x="1231350" y="3873000"/>
            <a:ext cx="3059100" cy="647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fr"/>
              <a:t>TL;DR - Most important points in one place!</a:t>
            </a:r>
            <a:endParaRPr/>
          </a:p>
        </p:txBody>
      </p:sp>
      <p:cxnSp>
        <p:nvCxnSpPr>
          <p:cNvPr id="1723" name="Google Shape;1723;p79"/>
          <p:cNvCxnSpPr/>
          <p:nvPr/>
        </p:nvCxnSpPr>
        <p:spPr>
          <a:xfrm>
            <a:off x="5362475" y="3973501"/>
            <a:ext cx="5768100" cy="0"/>
          </a:xfrm>
          <a:prstGeom prst="straightConnector1">
            <a:avLst/>
          </a:prstGeom>
          <a:noFill/>
          <a:ln w="9525" cap="rnd" cmpd="sng">
            <a:solidFill>
              <a:schemeClr val="dk1"/>
            </a:solidFill>
            <a:prstDash val="solid"/>
            <a:round/>
            <a:headEnd type="none" w="sm" len="sm"/>
            <a:tailEnd type="none" w="sm" len="sm"/>
          </a:ln>
        </p:spPr>
      </p:cxnSp>
      <p:grpSp>
        <p:nvGrpSpPr>
          <p:cNvPr id="1724" name="Google Shape;1724;p79"/>
          <p:cNvGrpSpPr/>
          <p:nvPr/>
        </p:nvGrpSpPr>
        <p:grpSpPr>
          <a:xfrm>
            <a:off x="5220360" y="4079242"/>
            <a:ext cx="292563" cy="281207"/>
            <a:chOff x="5720871" y="1958340"/>
            <a:chExt cx="375129" cy="404963"/>
          </a:xfrm>
        </p:grpSpPr>
        <p:sp>
          <p:nvSpPr>
            <p:cNvPr id="1725" name="Google Shape;1725;p79"/>
            <p:cNvSpPr/>
            <p:nvPr/>
          </p:nvSpPr>
          <p:spPr>
            <a:xfrm>
              <a:off x="5720871" y="1958340"/>
              <a:ext cx="371157" cy="296259"/>
            </a:xfrm>
            <a:custGeom>
              <a:avLst/>
              <a:gdLst/>
              <a:ahLst/>
              <a:cxnLst/>
              <a:rect l="l" t="t" r="r" b="b"/>
              <a:pathLst>
                <a:path w="889000" h="546100" extrusionOk="0">
                  <a:moveTo>
                    <a:pt x="0" y="0"/>
                  </a:moveTo>
                  <a:lnTo>
                    <a:pt x="0" y="546100"/>
                  </a:lnTo>
                  <a:lnTo>
                    <a:pt x="889000" y="546100"/>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sp>
          <p:nvSpPr>
            <p:cNvPr id="1726" name="Google Shape;1726;p79"/>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chemeClr val="dk1"/>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chemeClr val="lt1"/>
                </a:solidFill>
                <a:latin typeface="Inter"/>
                <a:ea typeface="Inter"/>
                <a:cs typeface="Inter"/>
                <a:sym typeface="Inter"/>
              </a:endParaRPr>
            </a:p>
          </p:txBody>
        </p:sp>
      </p:grpSp>
      <p:sp>
        <p:nvSpPr>
          <p:cNvPr id="1727" name="Google Shape;1727;p79"/>
          <p:cNvSpPr txBox="1">
            <a:spLocks noGrp="1"/>
          </p:cNvSpPr>
          <p:nvPr>
            <p:ph type="body" idx="1"/>
          </p:nvPr>
        </p:nvSpPr>
        <p:spPr>
          <a:xfrm>
            <a:off x="5679675" y="4182103"/>
            <a:ext cx="5379900" cy="11901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b="1" dirty="0"/>
              <a:t> Ongoing Issue - Documentation &amp; User Access Review</a:t>
            </a:r>
          </a:p>
          <a:p>
            <a:pPr marL="0" lvl="0" indent="0" algn="l" rtl="0">
              <a:lnSpc>
                <a:spcPct val="100000"/>
              </a:lnSpc>
              <a:spcBef>
                <a:spcPts val="0"/>
              </a:spcBef>
              <a:spcAft>
                <a:spcPts val="0"/>
              </a:spcAft>
              <a:buNone/>
            </a:pPr>
            <a:endParaRPr lang="en-US" b="1" dirty="0"/>
          </a:p>
          <a:p>
            <a:pPr marL="0" lvl="0" indent="0" algn="l" rtl="0">
              <a:lnSpc>
                <a:spcPct val="100000"/>
              </a:lnSpc>
              <a:spcBef>
                <a:spcPts val="0"/>
              </a:spcBef>
              <a:spcAft>
                <a:spcPts val="0"/>
              </a:spcAft>
              <a:buNone/>
            </a:pPr>
            <a:r>
              <a:rPr lang="en-US" dirty="0"/>
              <a:t>→ A review of external user onboarding documentation is in progress to align with process changes and ensure proper access levels.</a:t>
            </a:r>
          </a:p>
          <a:p>
            <a:pPr marL="0" lvl="0" indent="0" algn="l" rtl="0">
              <a:lnSpc>
                <a:spcPct val="100000"/>
              </a:lnSpc>
              <a:spcBef>
                <a:spcPts val="0"/>
              </a:spcBef>
              <a:spcAft>
                <a:spcPts val="0"/>
              </a:spcAft>
              <a:buNone/>
            </a:pPr>
            <a:r>
              <a:rPr lang="en-US" dirty="0"/>
              <a:t>→ The goal is to identify missing permissions, improve documentation clarity, and provide a better user experience.</a:t>
            </a:r>
          </a:p>
          <a:p>
            <a:pPr marL="0" lvl="0" indent="0" algn="l" rtl="0">
              <a:lnSpc>
                <a:spcPct val="100000"/>
              </a:lnSpc>
              <a:spcBef>
                <a:spcPts val="0"/>
              </a:spcBef>
              <a:spcAft>
                <a:spcPts val="0"/>
              </a:spcAft>
              <a:buNone/>
            </a:pPr>
            <a:r>
              <a:rPr lang="en-US" dirty="0"/>
              <a:t>→ Updates will be finalized by the end of the month as part of the overall support improvement strategy.</a:t>
            </a:r>
            <a:endParaRPr sz="11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80"/>
          <p:cNvSpPr txBox="1">
            <a:spLocks noGrp="1"/>
          </p:cNvSpPr>
          <p:nvPr>
            <p:ph type="title" idx="4294967295"/>
          </p:nvPr>
        </p:nvSpPr>
        <p:spPr>
          <a:xfrm>
            <a:off x="5647589" y="2375467"/>
            <a:ext cx="6341100" cy="3313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6700"/>
              <a:buFont typeface="Didact Gothic"/>
              <a:buNone/>
            </a:pPr>
            <a:r>
              <a:rPr lang="fr" sz="6000"/>
              <a:t>Thank you!</a:t>
            </a:r>
            <a:endParaRPr sz="4000"/>
          </a:p>
          <a:p>
            <a:pPr marL="0" lvl="0" indent="0" algn="l" rtl="0">
              <a:lnSpc>
                <a:spcPct val="150000"/>
              </a:lnSpc>
              <a:spcBef>
                <a:spcPts val="0"/>
              </a:spcBef>
              <a:spcAft>
                <a:spcPts val="0"/>
              </a:spcAft>
              <a:buClr>
                <a:schemeClr val="lt1"/>
              </a:buClr>
              <a:buSzPts val="6700"/>
              <a:buFont typeface="Didact Gothic"/>
              <a:buNone/>
            </a:pPr>
            <a:endParaRPr sz="1700"/>
          </a:p>
          <a:p>
            <a:pPr marL="0" lvl="0" indent="0" algn="l" rtl="0">
              <a:lnSpc>
                <a:spcPct val="150000"/>
              </a:lnSpc>
              <a:spcBef>
                <a:spcPts val="0"/>
              </a:spcBef>
              <a:spcAft>
                <a:spcPts val="0"/>
              </a:spcAft>
              <a:buClr>
                <a:schemeClr val="lt1"/>
              </a:buClr>
              <a:buSzPts val="6700"/>
              <a:buFont typeface="Didact Gothic"/>
              <a:buNone/>
            </a:pPr>
            <a:endParaRPr sz="1700"/>
          </a:p>
        </p:txBody>
      </p:sp>
      <p:pic>
        <p:nvPicPr>
          <p:cNvPr id="1734" name="Google Shape;1734;p80"/>
          <p:cNvPicPr preferRelativeResize="0"/>
          <p:nvPr/>
        </p:nvPicPr>
        <p:blipFill>
          <a:blip r:embed="rId3">
            <a:alphaModFix/>
          </a:blip>
          <a:stretch>
            <a:fillRect/>
          </a:stretch>
        </p:blipFill>
        <p:spPr>
          <a:xfrm flipH="1">
            <a:off x="1061915" y="1692575"/>
            <a:ext cx="3844118" cy="38441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57"/>
          <p:cNvSpPr txBox="1">
            <a:spLocks noGrp="1"/>
          </p:cNvSpPr>
          <p:nvPr>
            <p:ph type="title"/>
          </p:nvPr>
        </p:nvSpPr>
        <p:spPr>
          <a:xfrm>
            <a:off x="775215" y="760169"/>
            <a:ext cx="10408200" cy="175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
              <a:t>Agenda</a:t>
            </a:r>
            <a:endParaRPr/>
          </a:p>
        </p:txBody>
      </p:sp>
      <p:pic>
        <p:nvPicPr>
          <p:cNvPr id="1196" name="Google Shape;1196;p57"/>
          <p:cNvPicPr preferRelativeResize="0"/>
          <p:nvPr/>
        </p:nvPicPr>
        <p:blipFill rotWithShape="1">
          <a:blip r:embed="rId3">
            <a:alphaModFix/>
          </a:blip>
          <a:srcRect/>
          <a:stretch/>
        </p:blipFill>
        <p:spPr>
          <a:xfrm rot="-5400000">
            <a:off x="4893729" y="903850"/>
            <a:ext cx="3181377" cy="3181377"/>
          </a:xfrm>
          <a:prstGeom prst="rect">
            <a:avLst/>
          </a:prstGeom>
          <a:noFill/>
          <a:ln>
            <a:noFill/>
          </a:ln>
        </p:spPr>
      </p:pic>
      <p:sp>
        <p:nvSpPr>
          <p:cNvPr id="1197" name="Google Shape;1197;p57"/>
          <p:cNvSpPr txBox="1">
            <a:spLocks noGrp="1"/>
          </p:cNvSpPr>
          <p:nvPr>
            <p:ph type="subTitle" idx="1"/>
          </p:nvPr>
        </p:nvSpPr>
        <p:spPr>
          <a:xfrm>
            <a:off x="125720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b="1"/>
              <a:t>Part I: Abstra support key metrics</a:t>
            </a:r>
            <a:endParaRPr b="1"/>
          </a:p>
        </p:txBody>
      </p:sp>
      <p:sp>
        <p:nvSpPr>
          <p:cNvPr id="1198" name="Google Shape;1198;p57"/>
          <p:cNvSpPr txBox="1">
            <a:spLocks noGrp="1"/>
          </p:cNvSpPr>
          <p:nvPr>
            <p:ph type="subTitle" idx="2"/>
          </p:nvPr>
        </p:nvSpPr>
        <p:spPr>
          <a:xfrm>
            <a:off x="57647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1</a:t>
            </a:r>
            <a:endParaRPr/>
          </a:p>
        </p:txBody>
      </p:sp>
      <p:sp>
        <p:nvSpPr>
          <p:cNvPr id="1199" name="Google Shape;1199;p57"/>
          <p:cNvSpPr txBox="1">
            <a:spLocks noGrp="1"/>
          </p:cNvSpPr>
          <p:nvPr>
            <p:ph type="subTitle" idx="3"/>
          </p:nvPr>
        </p:nvSpPr>
        <p:spPr>
          <a:xfrm>
            <a:off x="4982225" y="4756875"/>
            <a:ext cx="28137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Part II: Achievements &amp; roadmap </a:t>
            </a:r>
            <a:endParaRPr/>
          </a:p>
        </p:txBody>
      </p:sp>
      <p:sp>
        <p:nvSpPr>
          <p:cNvPr id="1200" name="Google Shape;1200;p57"/>
          <p:cNvSpPr txBox="1">
            <a:spLocks noGrp="1"/>
          </p:cNvSpPr>
          <p:nvPr>
            <p:ph type="subTitle" idx="4"/>
          </p:nvPr>
        </p:nvSpPr>
        <p:spPr>
          <a:xfrm>
            <a:off x="4301500"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2</a:t>
            </a:r>
            <a:endParaRPr/>
          </a:p>
        </p:txBody>
      </p:sp>
      <p:sp>
        <p:nvSpPr>
          <p:cNvPr id="1201" name="Google Shape;1201;p57"/>
          <p:cNvSpPr txBox="1">
            <a:spLocks noGrp="1"/>
          </p:cNvSpPr>
          <p:nvPr>
            <p:ph type="subTitle" idx="5"/>
          </p:nvPr>
        </p:nvSpPr>
        <p:spPr>
          <a:xfrm>
            <a:off x="8707250" y="4756875"/>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a:t>Part III: Roadmap items</a:t>
            </a:r>
            <a:endParaRPr/>
          </a:p>
          <a:p>
            <a:pPr marL="0" lvl="0" indent="0" algn="l" rtl="0">
              <a:spcBef>
                <a:spcPts val="0"/>
              </a:spcBef>
              <a:spcAft>
                <a:spcPts val="0"/>
              </a:spcAft>
              <a:buClr>
                <a:schemeClr val="dk1"/>
              </a:buClr>
              <a:buSzPts val="1100"/>
              <a:buFont typeface="Arial"/>
              <a:buNone/>
            </a:pPr>
            <a:r>
              <a:rPr lang="fr"/>
              <a:t> deep dive</a:t>
            </a:r>
            <a:endParaRPr/>
          </a:p>
        </p:txBody>
      </p:sp>
      <p:sp>
        <p:nvSpPr>
          <p:cNvPr id="1202" name="Google Shape;1202;p57"/>
          <p:cNvSpPr txBox="1">
            <a:spLocks noGrp="1"/>
          </p:cNvSpPr>
          <p:nvPr>
            <p:ph type="subTitle" idx="6"/>
          </p:nvPr>
        </p:nvSpPr>
        <p:spPr>
          <a:xfrm>
            <a:off x="8026525" y="4756875"/>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3</a:t>
            </a:r>
            <a:endParaRPr/>
          </a:p>
        </p:txBody>
      </p:sp>
      <p:sp>
        <p:nvSpPr>
          <p:cNvPr id="1203" name="Google Shape;1203;p57"/>
          <p:cNvSpPr txBox="1">
            <a:spLocks noGrp="1"/>
          </p:cNvSpPr>
          <p:nvPr>
            <p:ph type="subTitle" idx="1"/>
          </p:nvPr>
        </p:nvSpPr>
        <p:spPr>
          <a:xfrm>
            <a:off x="125720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IV: Product Insights</a:t>
            </a:r>
            <a:endParaRPr/>
          </a:p>
        </p:txBody>
      </p:sp>
      <p:sp>
        <p:nvSpPr>
          <p:cNvPr id="1204" name="Google Shape;1204;p57"/>
          <p:cNvSpPr txBox="1">
            <a:spLocks noGrp="1"/>
          </p:cNvSpPr>
          <p:nvPr>
            <p:ph type="subTitle" idx="2"/>
          </p:nvPr>
        </p:nvSpPr>
        <p:spPr>
          <a:xfrm>
            <a:off x="57647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4</a:t>
            </a:r>
            <a:endParaRPr/>
          </a:p>
        </p:txBody>
      </p:sp>
      <p:sp>
        <p:nvSpPr>
          <p:cNvPr id="1205" name="Google Shape;1205;p57"/>
          <p:cNvSpPr txBox="1">
            <a:spLocks noGrp="1"/>
          </p:cNvSpPr>
          <p:nvPr>
            <p:ph type="subTitle" idx="1"/>
          </p:nvPr>
        </p:nvSpPr>
        <p:spPr>
          <a:xfrm>
            <a:off x="4993538"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V: Next steps</a:t>
            </a:r>
            <a:endParaRPr/>
          </a:p>
        </p:txBody>
      </p:sp>
      <p:sp>
        <p:nvSpPr>
          <p:cNvPr id="1206" name="Google Shape;1206;p57"/>
          <p:cNvSpPr txBox="1">
            <a:spLocks noGrp="1"/>
          </p:cNvSpPr>
          <p:nvPr>
            <p:ph type="subTitle" idx="2"/>
          </p:nvPr>
        </p:nvSpPr>
        <p:spPr>
          <a:xfrm>
            <a:off x="4312813"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5</a:t>
            </a:r>
            <a:endParaRPr/>
          </a:p>
        </p:txBody>
      </p:sp>
      <p:sp>
        <p:nvSpPr>
          <p:cNvPr id="1207" name="Google Shape;1207;p57"/>
          <p:cNvSpPr txBox="1">
            <a:spLocks noGrp="1"/>
          </p:cNvSpPr>
          <p:nvPr>
            <p:ph type="subTitle" idx="2"/>
          </p:nvPr>
        </p:nvSpPr>
        <p:spPr>
          <a:xfrm>
            <a:off x="8026525" y="5761700"/>
            <a:ext cx="595200" cy="3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
              <a:t>6</a:t>
            </a:r>
            <a:endParaRPr/>
          </a:p>
        </p:txBody>
      </p:sp>
      <p:sp>
        <p:nvSpPr>
          <p:cNvPr id="1208" name="Google Shape;1208;p57"/>
          <p:cNvSpPr txBox="1">
            <a:spLocks noGrp="1"/>
          </p:cNvSpPr>
          <p:nvPr>
            <p:ph type="subTitle" idx="1"/>
          </p:nvPr>
        </p:nvSpPr>
        <p:spPr>
          <a:xfrm>
            <a:off x="8707250" y="5761700"/>
            <a:ext cx="2652300" cy="36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a:t>Part VI: Executive Summary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58"/>
          <p:cNvSpPr txBox="1">
            <a:spLocks noGrp="1"/>
          </p:cNvSpPr>
          <p:nvPr>
            <p:ph type="title"/>
          </p:nvPr>
        </p:nvSpPr>
        <p:spPr>
          <a:xfrm>
            <a:off x="281024" y="646775"/>
            <a:ext cx="7148700" cy="484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6000"/>
              <a:buFont typeface="Didact Gothic"/>
              <a:buNone/>
            </a:pPr>
            <a:r>
              <a:rPr lang="fr"/>
              <a:t>Abstra at a glance - Fullstory Metrics</a:t>
            </a:r>
            <a:endParaRPr/>
          </a:p>
        </p:txBody>
      </p:sp>
      <p:sp>
        <p:nvSpPr>
          <p:cNvPr id="1215" name="Google Shape;1215;p58"/>
          <p:cNvSpPr>
            <a:spLocks noGrp="1"/>
          </p:cNvSpPr>
          <p:nvPr>
            <p:ph type="body" idx="3"/>
          </p:nvPr>
        </p:nvSpPr>
        <p:spPr>
          <a:xfrm>
            <a:off x="238388" y="3064788"/>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fr" sz="1200" b="1">
                <a:latin typeface="Inter"/>
                <a:ea typeface="Inter"/>
                <a:cs typeface="Inter"/>
                <a:sym typeface="Inter"/>
              </a:rPr>
              <a:t>New Users</a:t>
            </a:r>
            <a:endParaRPr sz="1200" b="1">
              <a:latin typeface="Inter"/>
              <a:ea typeface="Inter"/>
              <a:cs typeface="Inter"/>
              <a:sym typeface="Inter"/>
            </a:endParaRPr>
          </a:p>
        </p:txBody>
      </p:sp>
      <p:sp>
        <p:nvSpPr>
          <p:cNvPr id="1216" name="Google Shape;1216;p58"/>
          <p:cNvSpPr>
            <a:spLocks noGrp="1"/>
          </p:cNvSpPr>
          <p:nvPr>
            <p:ph type="body" idx="7"/>
          </p:nvPr>
        </p:nvSpPr>
        <p:spPr>
          <a:xfrm>
            <a:off x="238388" y="2482138"/>
            <a:ext cx="1360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fr" sz="1200" b="1">
                <a:latin typeface="Inter"/>
                <a:ea typeface="Inter"/>
                <a:cs typeface="Inter"/>
                <a:sym typeface="Inter"/>
              </a:rPr>
              <a:t>Active Users</a:t>
            </a:r>
            <a:endParaRPr sz="1200" b="1">
              <a:latin typeface="Inter"/>
              <a:ea typeface="Inter"/>
              <a:cs typeface="Inter"/>
              <a:sym typeface="Inter"/>
            </a:endParaRPr>
          </a:p>
        </p:txBody>
      </p:sp>
      <p:sp>
        <p:nvSpPr>
          <p:cNvPr id="1217" name="Google Shape;1217;p58"/>
          <p:cNvSpPr>
            <a:spLocks noGrp="1"/>
          </p:cNvSpPr>
          <p:nvPr>
            <p:ph type="body" idx="31"/>
          </p:nvPr>
        </p:nvSpPr>
        <p:spPr>
          <a:xfrm>
            <a:off x="238400" y="1892800"/>
            <a:ext cx="2814300" cy="3639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100" b="1">
                <a:latin typeface="Inter"/>
                <a:ea typeface="Inter"/>
                <a:cs typeface="Inter"/>
                <a:sym typeface="Inter"/>
              </a:rPr>
              <a:t>General Metrics</a:t>
            </a:r>
            <a:endParaRPr sz="1100" b="1">
              <a:latin typeface="Inter"/>
              <a:ea typeface="Inter"/>
              <a:cs typeface="Inter"/>
              <a:sym typeface="Inter"/>
            </a:endParaRPr>
          </a:p>
        </p:txBody>
      </p:sp>
      <p:sp>
        <p:nvSpPr>
          <p:cNvPr id="1218" name="Google Shape;1218;p58"/>
          <p:cNvSpPr>
            <a:spLocks noGrp="1"/>
          </p:cNvSpPr>
          <p:nvPr>
            <p:ph type="body" idx="6"/>
          </p:nvPr>
        </p:nvSpPr>
        <p:spPr>
          <a:xfrm>
            <a:off x="238388" y="3642503"/>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fr" sz="1200" b="1">
                <a:latin typeface="Inter"/>
                <a:ea typeface="Inter"/>
                <a:cs typeface="Inter"/>
                <a:sym typeface="Inter"/>
              </a:rPr>
              <a:t>Average session</a:t>
            </a:r>
            <a:endParaRPr sz="1200" b="1">
              <a:latin typeface="Inter"/>
              <a:ea typeface="Inter"/>
              <a:cs typeface="Inter"/>
              <a:sym typeface="Inter"/>
            </a:endParaRPr>
          </a:p>
          <a:p>
            <a:pPr marL="0" lvl="0" indent="0" algn="r" rtl="0">
              <a:spcBef>
                <a:spcPts val="0"/>
              </a:spcBef>
              <a:spcAft>
                <a:spcPts val="0"/>
              </a:spcAft>
              <a:buNone/>
            </a:pPr>
            <a:r>
              <a:rPr lang="fr" sz="1200" b="1">
                <a:latin typeface="Inter"/>
                <a:ea typeface="Inter"/>
                <a:cs typeface="Inter"/>
                <a:sym typeface="Inter"/>
              </a:rPr>
              <a:t> per user</a:t>
            </a:r>
            <a:endParaRPr sz="1200" b="1">
              <a:latin typeface="Inter"/>
              <a:ea typeface="Inter"/>
              <a:cs typeface="Inter"/>
              <a:sym typeface="Inter"/>
            </a:endParaRPr>
          </a:p>
        </p:txBody>
      </p:sp>
      <p:sp>
        <p:nvSpPr>
          <p:cNvPr id="1219" name="Google Shape;1219;p58"/>
          <p:cNvSpPr>
            <a:spLocks noGrp="1"/>
          </p:cNvSpPr>
          <p:nvPr>
            <p:ph type="body" idx="7"/>
          </p:nvPr>
        </p:nvSpPr>
        <p:spPr>
          <a:xfrm>
            <a:off x="238388" y="4230087"/>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fr" sz="1200" b="1">
                <a:latin typeface="Inter"/>
                <a:ea typeface="Inter"/>
                <a:cs typeface="Inter"/>
                <a:sym typeface="Inter"/>
              </a:rPr>
              <a:t>Abstra</a:t>
            </a:r>
            <a:endParaRPr sz="1200" b="1">
              <a:latin typeface="Inter"/>
              <a:ea typeface="Inter"/>
              <a:cs typeface="Inter"/>
              <a:sym typeface="Inter"/>
            </a:endParaRPr>
          </a:p>
          <a:p>
            <a:pPr marL="0" lvl="0" indent="0" algn="r" rtl="0">
              <a:spcBef>
                <a:spcPts val="0"/>
              </a:spcBef>
              <a:spcAft>
                <a:spcPts val="0"/>
              </a:spcAft>
              <a:buNone/>
            </a:pPr>
            <a:r>
              <a:rPr lang="fr" sz="1200" b="1">
                <a:latin typeface="Inter"/>
                <a:ea typeface="Inter"/>
                <a:cs typeface="Inter"/>
                <a:sym typeface="Inter"/>
              </a:rPr>
              <a:t>Documentation</a:t>
            </a:r>
            <a:endParaRPr sz="1200" b="1">
              <a:latin typeface="Inter"/>
              <a:ea typeface="Inter"/>
              <a:cs typeface="Inter"/>
              <a:sym typeface="Inter"/>
            </a:endParaRPr>
          </a:p>
        </p:txBody>
      </p:sp>
      <p:sp>
        <p:nvSpPr>
          <p:cNvPr id="1220" name="Google Shape;1220;p58"/>
          <p:cNvSpPr>
            <a:spLocks noGrp="1"/>
          </p:cNvSpPr>
          <p:nvPr>
            <p:ph type="body" idx="3"/>
          </p:nvPr>
        </p:nvSpPr>
        <p:spPr>
          <a:xfrm>
            <a:off x="1761542" y="3080281"/>
            <a:ext cx="450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22</a:t>
            </a:r>
            <a:endParaRPr sz="1200" dirty="0">
              <a:solidFill>
                <a:schemeClr val="dk1"/>
              </a:solidFill>
              <a:latin typeface="Inter"/>
              <a:ea typeface="Inter"/>
              <a:cs typeface="Inter"/>
              <a:sym typeface="Inter"/>
            </a:endParaRPr>
          </a:p>
        </p:txBody>
      </p:sp>
      <p:sp>
        <p:nvSpPr>
          <p:cNvPr id="1221" name="Google Shape;1221;p58"/>
          <p:cNvSpPr>
            <a:spLocks noGrp="1"/>
          </p:cNvSpPr>
          <p:nvPr>
            <p:ph type="body" idx="7"/>
          </p:nvPr>
        </p:nvSpPr>
        <p:spPr>
          <a:xfrm>
            <a:off x="1762475" y="2500475"/>
            <a:ext cx="450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129</a:t>
            </a:r>
            <a:endParaRPr sz="1200" dirty="0">
              <a:solidFill>
                <a:schemeClr val="dk1"/>
              </a:solidFill>
              <a:latin typeface="Inter"/>
              <a:ea typeface="Inter"/>
              <a:cs typeface="Inter"/>
              <a:sym typeface="Inter"/>
            </a:endParaRPr>
          </a:p>
        </p:txBody>
      </p:sp>
      <p:sp>
        <p:nvSpPr>
          <p:cNvPr id="1222" name="Google Shape;1222;p58"/>
          <p:cNvSpPr>
            <a:spLocks noGrp="1"/>
          </p:cNvSpPr>
          <p:nvPr>
            <p:ph type="body" idx="6"/>
          </p:nvPr>
        </p:nvSpPr>
        <p:spPr>
          <a:xfrm>
            <a:off x="1760609" y="3655179"/>
            <a:ext cx="450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39</a:t>
            </a:r>
            <a:endParaRPr sz="1200" dirty="0">
              <a:solidFill>
                <a:schemeClr val="dk1"/>
              </a:solidFill>
              <a:latin typeface="Inter"/>
              <a:ea typeface="Inter"/>
              <a:cs typeface="Inter"/>
              <a:sym typeface="Inter"/>
            </a:endParaRPr>
          </a:p>
        </p:txBody>
      </p:sp>
      <p:sp>
        <p:nvSpPr>
          <p:cNvPr id="1223" name="Google Shape;1223;p58"/>
          <p:cNvSpPr>
            <a:spLocks noGrp="1"/>
          </p:cNvSpPr>
          <p:nvPr>
            <p:ph type="body" idx="7"/>
          </p:nvPr>
        </p:nvSpPr>
        <p:spPr>
          <a:xfrm>
            <a:off x="1759676" y="4234474"/>
            <a:ext cx="450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32</a:t>
            </a:r>
            <a:endParaRPr sz="1200" dirty="0">
              <a:solidFill>
                <a:schemeClr val="dk1"/>
              </a:solidFill>
              <a:latin typeface="Inter"/>
              <a:ea typeface="Inter"/>
              <a:cs typeface="Inter"/>
              <a:sym typeface="Inter"/>
            </a:endParaRPr>
          </a:p>
        </p:txBody>
      </p:sp>
      <p:sp>
        <p:nvSpPr>
          <p:cNvPr id="1224" name="Google Shape;1224;p58"/>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Customer success: Monthly Support Report - January 2025</a:t>
            </a:r>
            <a:endParaRPr dirty="0"/>
          </a:p>
        </p:txBody>
      </p:sp>
      <p:grpSp>
        <p:nvGrpSpPr>
          <p:cNvPr id="1225" name="Google Shape;1225;p58"/>
          <p:cNvGrpSpPr/>
          <p:nvPr/>
        </p:nvGrpSpPr>
        <p:grpSpPr>
          <a:xfrm>
            <a:off x="365370" y="1020108"/>
            <a:ext cx="330227" cy="274936"/>
            <a:chOff x="5516145" y="1880536"/>
            <a:chExt cx="579855" cy="482767"/>
          </a:xfrm>
        </p:grpSpPr>
        <p:sp>
          <p:nvSpPr>
            <p:cNvPr id="1226" name="Google Shape;1226;p58"/>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sp>
          <p:nvSpPr>
            <p:cNvPr id="1227" name="Google Shape;1227;p58"/>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grpSp>
      <p:sp>
        <p:nvSpPr>
          <p:cNvPr id="1228" name="Google Shape;1228;p58"/>
          <p:cNvSpPr txBox="1"/>
          <p:nvPr/>
        </p:nvSpPr>
        <p:spPr>
          <a:xfrm>
            <a:off x="839875" y="1145375"/>
            <a:ext cx="7774500" cy="211800"/>
          </a:xfrm>
          <a:prstGeom prst="rect">
            <a:avLst/>
          </a:prstGeom>
          <a:noFill/>
          <a:ln>
            <a:noFill/>
          </a:ln>
        </p:spPr>
        <p:txBody>
          <a:bodyPr spcFirstLastPara="1" wrap="square" lIns="0" tIns="0" rIns="0" bIns="36000" anchor="ctr" anchorCtr="0">
            <a:noAutofit/>
          </a:bodyPr>
          <a:lstStyle/>
          <a:p>
            <a:pPr marL="0" lvl="0" indent="0" algn="l" rtl="0">
              <a:spcBef>
                <a:spcPts val="0"/>
              </a:spcBef>
              <a:spcAft>
                <a:spcPts val="0"/>
              </a:spcAft>
              <a:buNone/>
            </a:pPr>
            <a:r>
              <a:rPr lang="fr" sz="1200">
                <a:latin typeface="Didact Gothic"/>
                <a:ea typeface="Didact Gothic"/>
                <a:cs typeface="Didact Gothic"/>
                <a:sym typeface="Didact Gothic"/>
              </a:rPr>
              <a:t>A general overview of numerical metrics and feature adoption compared with previous month</a:t>
            </a:r>
            <a:endParaRPr sz="1200">
              <a:latin typeface="Didact Gothic"/>
              <a:ea typeface="Didact Gothic"/>
              <a:cs typeface="Didact Gothic"/>
              <a:sym typeface="Didact Gothic"/>
            </a:endParaRPr>
          </a:p>
        </p:txBody>
      </p:sp>
      <p:sp>
        <p:nvSpPr>
          <p:cNvPr id="1229" name="Google Shape;1229;p58"/>
          <p:cNvSpPr>
            <a:spLocks noGrp="1"/>
          </p:cNvSpPr>
          <p:nvPr>
            <p:ph type="body" idx="3"/>
          </p:nvPr>
        </p:nvSpPr>
        <p:spPr>
          <a:xfrm>
            <a:off x="3462913" y="3081426"/>
            <a:ext cx="1360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fr" sz="1200" b="1">
                <a:latin typeface="Inter"/>
                <a:ea typeface="Inter"/>
                <a:cs typeface="Inter"/>
                <a:sym typeface="Inter"/>
              </a:rPr>
              <a:t>Dataset Views</a:t>
            </a:r>
            <a:endParaRPr sz="1200" b="1">
              <a:latin typeface="Inter"/>
              <a:ea typeface="Inter"/>
              <a:cs typeface="Inter"/>
              <a:sym typeface="Inter"/>
            </a:endParaRPr>
          </a:p>
        </p:txBody>
      </p:sp>
      <p:sp>
        <p:nvSpPr>
          <p:cNvPr id="1230" name="Google Shape;1230;p58"/>
          <p:cNvSpPr>
            <a:spLocks noGrp="1"/>
          </p:cNvSpPr>
          <p:nvPr>
            <p:ph type="body" idx="7"/>
          </p:nvPr>
        </p:nvSpPr>
        <p:spPr>
          <a:xfrm>
            <a:off x="3462913" y="2498775"/>
            <a:ext cx="1360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fr" sz="1200" b="1">
                <a:latin typeface="Inter"/>
                <a:ea typeface="Inter"/>
                <a:cs typeface="Inter"/>
                <a:sym typeface="Inter"/>
              </a:rPr>
              <a:t>Dataset Search</a:t>
            </a:r>
            <a:endParaRPr sz="1200" b="1">
              <a:latin typeface="Inter"/>
              <a:ea typeface="Inter"/>
              <a:cs typeface="Inter"/>
              <a:sym typeface="Inter"/>
            </a:endParaRPr>
          </a:p>
        </p:txBody>
      </p:sp>
      <p:sp>
        <p:nvSpPr>
          <p:cNvPr id="1231" name="Google Shape;1231;p58"/>
          <p:cNvSpPr>
            <a:spLocks noGrp="1"/>
          </p:cNvSpPr>
          <p:nvPr>
            <p:ph type="body" idx="31"/>
          </p:nvPr>
        </p:nvSpPr>
        <p:spPr>
          <a:xfrm>
            <a:off x="3462925" y="1909450"/>
            <a:ext cx="2814300" cy="3639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100" b="1">
                <a:latin typeface="Inter"/>
                <a:ea typeface="Inter"/>
                <a:cs typeface="Inter"/>
                <a:sym typeface="Inter"/>
              </a:rPr>
              <a:t>Catalog Metrics</a:t>
            </a:r>
            <a:endParaRPr sz="1100" b="1">
              <a:latin typeface="Inter"/>
              <a:ea typeface="Inter"/>
              <a:cs typeface="Inter"/>
              <a:sym typeface="Inter"/>
            </a:endParaRPr>
          </a:p>
        </p:txBody>
      </p:sp>
      <p:sp>
        <p:nvSpPr>
          <p:cNvPr id="1232" name="Google Shape;1232;p58"/>
          <p:cNvSpPr>
            <a:spLocks noGrp="1"/>
          </p:cNvSpPr>
          <p:nvPr>
            <p:ph type="body" idx="3"/>
          </p:nvPr>
        </p:nvSpPr>
        <p:spPr>
          <a:xfrm>
            <a:off x="4987525" y="3096921"/>
            <a:ext cx="526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3548</a:t>
            </a:r>
            <a:endParaRPr sz="1200" dirty="0">
              <a:solidFill>
                <a:schemeClr val="dk1"/>
              </a:solidFill>
              <a:latin typeface="Inter"/>
              <a:ea typeface="Inter"/>
              <a:cs typeface="Inter"/>
              <a:sym typeface="Inter"/>
            </a:endParaRPr>
          </a:p>
        </p:txBody>
      </p:sp>
      <p:sp>
        <p:nvSpPr>
          <p:cNvPr id="1233" name="Google Shape;1233;p58"/>
          <p:cNvSpPr>
            <a:spLocks noGrp="1"/>
          </p:cNvSpPr>
          <p:nvPr>
            <p:ph type="body" idx="7"/>
          </p:nvPr>
        </p:nvSpPr>
        <p:spPr>
          <a:xfrm>
            <a:off x="4988616" y="2517100"/>
            <a:ext cx="526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1078</a:t>
            </a:r>
            <a:endParaRPr sz="1200" dirty="0">
              <a:solidFill>
                <a:schemeClr val="dk1"/>
              </a:solidFill>
              <a:latin typeface="Inter"/>
              <a:ea typeface="Inter"/>
              <a:cs typeface="Inter"/>
              <a:sym typeface="Inter"/>
            </a:endParaRPr>
          </a:p>
        </p:txBody>
      </p:sp>
      <p:sp>
        <p:nvSpPr>
          <p:cNvPr id="1234" name="Google Shape;1234;p58"/>
          <p:cNvSpPr>
            <a:spLocks noGrp="1"/>
          </p:cNvSpPr>
          <p:nvPr>
            <p:ph type="body" idx="3"/>
          </p:nvPr>
        </p:nvSpPr>
        <p:spPr>
          <a:xfrm>
            <a:off x="6776225" y="3061434"/>
            <a:ext cx="9501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fr" sz="1200" b="1">
                <a:latin typeface="Inter"/>
                <a:ea typeface="Inter"/>
                <a:cs typeface="Inter"/>
                <a:sym typeface="Inter"/>
              </a:rPr>
              <a:t>Sessions</a:t>
            </a:r>
            <a:endParaRPr sz="1200" b="1">
              <a:latin typeface="Inter"/>
              <a:ea typeface="Inter"/>
              <a:cs typeface="Inter"/>
              <a:sym typeface="Inter"/>
            </a:endParaRPr>
          </a:p>
        </p:txBody>
      </p:sp>
      <p:sp>
        <p:nvSpPr>
          <p:cNvPr id="1235" name="Google Shape;1235;p58"/>
          <p:cNvSpPr>
            <a:spLocks noGrp="1"/>
          </p:cNvSpPr>
          <p:nvPr>
            <p:ph type="body" idx="7"/>
          </p:nvPr>
        </p:nvSpPr>
        <p:spPr>
          <a:xfrm>
            <a:off x="6776225" y="2478785"/>
            <a:ext cx="9501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fr" sz="1200" b="1">
                <a:latin typeface="Inter"/>
                <a:ea typeface="Inter"/>
                <a:cs typeface="Inter"/>
                <a:sym typeface="Inter"/>
              </a:rPr>
              <a:t>Users</a:t>
            </a:r>
            <a:endParaRPr sz="1200" b="1">
              <a:latin typeface="Inter"/>
              <a:ea typeface="Inter"/>
              <a:cs typeface="Inter"/>
              <a:sym typeface="Inter"/>
            </a:endParaRPr>
          </a:p>
        </p:txBody>
      </p:sp>
      <p:sp>
        <p:nvSpPr>
          <p:cNvPr id="1236" name="Google Shape;1236;p58"/>
          <p:cNvSpPr>
            <a:spLocks noGrp="1"/>
          </p:cNvSpPr>
          <p:nvPr>
            <p:ph type="body" idx="31"/>
          </p:nvPr>
        </p:nvSpPr>
        <p:spPr>
          <a:xfrm>
            <a:off x="6776225" y="1889450"/>
            <a:ext cx="2230800" cy="3639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100" b="1">
                <a:latin typeface="Inter"/>
                <a:ea typeface="Inter"/>
                <a:cs typeface="Inter"/>
                <a:sym typeface="Inter"/>
              </a:rPr>
              <a:t>Slide Viewer Metrics</a:t>
            </a:r>
            <a:endParaRPr sz="1100" b="1">
              <a:latin typeface="Inter"/>
              <a:ea typeface="Inter"/>
              <a:cs typeface="Inter"/>
              <a:sym typeface="Inter"/>
            </a:endParaRPr>
          </a:p>
        </p:txBody>
      </p:sp>
      <p:sp>
        <p:nvSpPr>
          <p:cNvPr id="1237" name="Google Shape;1237;p58"/>
          <p:cNvSpPr>
            <a:spLocks noGrp="1"/>
          </p:cNvSpPr>
          <p:nvPr>
            <p:ph type="body" idx="7"/>
          </p:nvPr>
        </p:nvSpPr>
        <p:spPr>
          <a:xfrm>
            <a:off x="9454775" y="2478775"/>
            <a:ext cx="1360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fr" sz="1200" b="1">
                <a:latin typeface="Inter"/>
                <a:ea typeface="Inter"/>
                <a:cs typeface="Inter"/>
                <a:sym typeface="Inter"/>
              </a:rPr>
              <a:t>Target Directory Users</a:t>
            </a:r>
            <a:endParaRPr sz="1200" b="1">
              <a:latin typeface="Inter"/>
              <a:ea typeface="Inter"/>
              <a:cs typeface="Inter"/>
              <a:sym typeface="Inter"/>
            </a:endParaRPr>
          </a:p>
        </p:txBody>
      </p:sp>
      <p:sp>
        <p:nvSpPr>
          <p:cNvPr id="1238" name="Google Shape;1238;p58"/>
          <p:cNvSpPr>
            <a:spLocks noGrp="1"/>
          </p:cNvSpPr>
          <p:nvPr>
            <p:ph type="body" idx="31"/>
          </p:nvPr>
        </p:nvSpPr>
        <p:spPr>
          <a:xfrm>
            <a:off x="9454775" y="1889450"/>
            <a:ext cx="2556900" cy="3639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100" b="1">
                <a:latin typeface="Inter"/>
                <a:ea typeface="Inter"/>
                <a:cs typeface="Inter"/>
                <a:sym typeface="Inter"/>
              </a:rPr>
              <a:t>Other Metrics</a:t>
            </a:r>
            <a:endParaRPr sz="1100" b="1">
              <a:latin typeface="Inter"/>
              <a:ea typeface="Inter"/>
              <a:cs typeface="Inter"/>
              <a:sym typeface="Inter"/>
            </a:endParaRPr>
          </a:p>
        </p:txBody>
      </p:sp>
      <p:sp>
        <p:nvSpPr>
          <p:cNvPr id="1239" name="Google Shape;1239;p58"/>
          <p:cNvSpPr>
            <a:spLocks noGrp="1"/>
          </p:cNvSpPr>
          <p:nvPr>
            <p:ph type="body" idx="3"/>
          </p:nvPr>
        </p:nvSpPr>
        <p:spPr>
          <a:xfrm>
            <a:off x="2378186" y="3096906"/>
            <a:ext cx="5874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a:solidFill>
                  <a:schemeClr val="dk1"/>
                </a:solidFill>
                <a:latin typeface="Inter"/>
                <a:ea typeface="Inter"/>
                <a:cs typeface="Inter"/>
                <a:sym typeface="Inter"/>
              </a:rPr>
              <a:t>0%</a:t>
            </a:r>
            <a:endParaRPr sz="1200">
              <a:solidFill>
                <a:schemeClr val="dk1"/>
              </a:solidFill>
              <a:latin typeface="Inter"/>
              <a:ea typeface="Inter"/>
              <a:cs typeface="Inter"/>
              <a:sym typeface="Inter"/>
            </a:endParaRPr>
          </a:p>
        </p:txBody>
      </p:sp>
      <p:sp>
        <p:nvSpPr>
          <p:cNvPr id="1240" name="Google Shape;1240;p58"/>
          <p:cNvSpPr>
            <a:spLocks noGrp="1"/>
          </p:cNvSpPr>
          <p:nvPr>
            <p:ph type="body" idx="7"/>
          </p:nvPr>
        </p:nvSpPr>
        <p:spPr>
          <a:xfrm>
            <a:off x="2379404" y="2517100"/>
            <a:ext cx="5874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-5.1%</a:t>
            </a:r>
            <a:endParaRPr sz="1200" dirty="0">
              <a:solidFill>
                <a:schemeClr val="dk1"/>
              </a:solidFill>
              <a:latin typeface="Inter"/>
              <a:ea typeface="Inter"/>
              <a:cs typeface="Inter"/>
              <a:sym typeface="Inter"/>
            </a:endParaRPr>
          </a:p>
        </p:txBody>
      </p:sp>
      <p:sp>
        <p:nvSpPr>
          <p:cNvPr id="1241" name="Google Shape;1241;p58"/>
          <p:cNvSpPr>
            <a:spLocks noGrp="1"/>
          </p:cNvSpPr>
          <p:nvPr>
            <p:ph type="body" idx="6"/>
          </p:nvPr>
        </p:nvSpPr>
        <p:spPr>
          <a:xfrm>
            <a:off x="2376968" y="3671804"/>
            <a:ext cx="749186"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+28.6%</a:t>
            </a:r>
            <a:endParaRPr sz="1200" dirty="0">
              <a:solidFill>
                <a:schemeClr val="dk1"/>
              </a:solidFill>
              <a:latin typeface="Inter"/>
              <a:ea typeface="Inter"/>
              <a:cs typeface="Inter"/>
              <a:sym typeface="Inter"/>
            </a:endParaRPr>
          </a:p>
        </p:txBody>
      </p:sp>
      <p:sp>
        <p:nvSpPr>
          <p:cNvPr id="1242" name="Google Shape;1242;p58"/>
          <p:cNvSpPr>
            <a:spLocks noGrp="1"/>
          </p:cNvSpPr>
          <p:nvPr>
            <p:ph type="body" idx="7"/>
          </p:nvPr>
        </p:nvSpPr>
        <p:spPr>
          <a:xfrm>
            <a:off x="2375750" y="4251100"/>
            <a:ext cx="5874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-11.1%</a:t>
            </a:r>
            <a:endParaRPr sz="1200" dirty="0">
              <a:solidFill>
                <a:schemeClr val="dk1"/>
              </a:solidFill>
              <a:latin typeface="Inter"/>
              <a:ea typeface="Inter"/>
              <a:cs typeface="Inter"/>
              <a:sym typeface="Inter"/>
            </a:endParaRPr>
          </a:p>
        </p:txBody>
      </p:sp>
      <p:sp>
        <p:nvSpPr>
          <p:cNvPr id="1243" name="Google Shape;1243;p58"/>
          <p:cNvSpPr>
            <a:spLocks noGrp="1"/>
          </p:cNvSpPr>
          <p:nvPr>
            <p:ph type="body" idx="3"/>
          </p:nvPr>
        </p:nvSpPr>
        <p:spPr>
          <a:xfrm>
            <a:off x="7864742" y="3061956"/>
            <a:ext cx="450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378</a:t>
            </a:r>
            <a:endParaRPr sz="1200" dirty="0">
              <a:solidFill>
                <a:schemeClr val="dk1"/>
              </a:solidFill>
              <a:latin typeface="Inter"/>
              <a:ea typeface="Inter"/>
              <a:cs typeface="Inter"/>
              <a:sym typeface="Inter"/>
            </a:endParaRPr>
          </a:p>
        </p:txBody>
      </p:sp>
      <p:sp>
        <p:nvSpPr>
          <p:cNvPr id="1244" name="Google Shape;1244;p58"/>
          <p:cNvSpPr>
            <a:spLocks noGrp="1"/>
          </p:cNvSpPr>
          <p:nvPr>
            <p:ph type="body" idx="7"/>
          </p:nvPr>
        </p:nvSpPr>
        <p:spPr>
          <a:xfrm>
            <a:off x="7865675" y="2482150"/>
            <a:ext cx="450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a:solidFill>
                  <a:schemeClr val="dk1"/>
                </a:solidFill>
                <a:latin typeface="Inter"/>
                <a:ea typeface="Inter"/>
                <a:cs typeface="Inter"/>
                <a:sym typeface="Inter"/>
              </a:rPr>
              <a:t>39</a:t>
            </a:r>
            <a:endParaRPr sz="1200">
              <a:solidFill>
                <a:schemeClr val="dk1"/>
              </a:solidFill>
              <a:latin typeface="Inter"/>
              <a:ea typeface="Inter"/>
              <a:cs typeface="Inter"/>
              <a:sym typeface="Inter"/>
            </a:endParaRPr>
          </a:p>
        </p:txBody>
      </p:sp>
      <p:sp>
        <p:nvSpPr>
          <p:cNvPr id="1245" name="Google Shape;1245;p58"/>
          <p:cNvSpPr>
            <a:spLocks noGrp="1"/>
          </p:cNvSpPr>
          <p:nvPr>
            <p:ph type="body" idx="3"/>
          </p:nvPr>
        </p:nvSpPr>
        <p:spPr>
          <a:xfrm>
            <a:off x="8480826" y="3078578"/>
            <a:ext cx="669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+22.7%</a:t>
            </a:r>
            <a:endParaRPr sz="1200" dirty="0">
              <a:solidFill>
                <a:schemeClr val="dk1"/>
              </a:solidFill>
              <a:latin typeface="Inter"/>
              <a:ea typeface="Inter"/>
              <a:cs typeface="Inter"/>
              <a:sym typeface="Inter"/>
            </a:endParaRPr>
          </a:p>
        </p:txBody>
      </p:sp>
      <p:sp>
        <p:nvSpPr>
          <p:cNvPr id="1246" name="Google Shape;1246;p58"/>
          <p:cNvSpPr>
            <a:spLocks noGrp="1"/>
          </p:cNvSpPr>
          <p:nvPr>
            <p:ph type="body" idx="7"/>
          </p:nvPr>
        </p:nvSpPr>
        <p:spPr>
          <a:xfrm>
            <a:off x="8481915" y="2498775"/>
            <a:ext cx="525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+44%</a:t>
            </a:r>
            <a:endParaRPr sz="1200" dirty="0">
              <a:solidFill>
                <a:schemeClr val="dk1"/>
              </a:solidFill>
              <a:latin typeface="Inter"/>
              <a:ea typeface="Inter"/>
              <a:cs typeface="Inter"/>
              <a:sym typeface="Inter"/>
            </a:endParaRPr>
          </a:p>
        </p:txBody>
      </p:sp>
      <p:sp>
        <p:nvSpPr>
          <p:cNvPr id="1247" name="Google Shape;1247;p58"/>
          <p:cNvSpPr>
            <a:spLocks noGrp="1"/>
          </p:cNvSpPr>
          <p:nvPr>
            <p:ph type="body" idx="7"/>
          </p:nvPr>
        </p:nvSpPr>
        <p:spPr>
          <a:xfrm>
            <a:off x="10884238" y="2471500"/>
            <a:ext cx="450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31</a:t>
            </a:r>
            <a:endParaRPr sz="1200" dirty="0">
              <a:solidFill>
                <a:schemeClr val="dk1"/>
              </a:solidFill>
              <a:latin typeface="Inter"/>
              <a:ea typeface="Inter"/>
              <a:cs typeface="Inter"/>
              <a:sym typeface="Inter"/>
            </a:endParaRPr>
          </a:p>
        </p:txBody>
      </p:sp>
      <p:sp>
        <p:nvSpPr>
          <p:cNvPr id="1248" name="Google Shape;1248;p58"/>
          <p:cNvSpPr>
            <a:spLocks noGrp="1"/>
          </p:cNvSpPr>
          <p:nvPr>
            <p:ph type="body" idx="7"/>
          </p:nvPr>
        </p:nvSpPr>
        <p:spPr>
          <a:xfrm>
            <a:off x="11424124" y="2488125"/>
            <a:ext cx="525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-+47.6%</a:t>
            </a:r>
            <a:endParaRPr sz="1200" dirty="0">
              <a:solidFill>
                <a:schemeClr val="dk1"/>
              </a:solidFill>
              <a:latin typeface="Inter"/>
              <a:ea typeface="Inter"/>
              <a:cs typeface="Inter"/>
              <a:sym typeface="Inter"/>
            </a:endParaRPr>
          </a:p>
        </p:txBody>
      </p:sp>
      <p:sp>
        <p:nvSpPr>
          <p:cNvPr id="1249" name="Google Shape;1249;p58"/>
          <p:cNvSpPr>
            <a:spLocks noGrp="1"/>
          </p:cNvSpPr>
          <p:nvPr>
            <p:ph type="body" idx="3"/>
          </p:nvPr>
        </p:nvSpPr>
        <p:spPr>
          <a:xfrm>
            <a:off x="5608150" y="3096900"/>
            <a:ext cx="669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+57%</a:t>
            </a:r>
            <a:endParaRPr sz="1200" dirty="0">
              <a:solidFill>
                <a:schemeClr val="dk1"/>
              </a:solidFill>
              <a:latin typeface="Inter"/>
              <a:ea typeface="Inter"/>
              <a:cs typeface="Inter"/>
              <a:sym typeface="Inter"/>
            </a:endParaRPr>
          </a:p>
        </p:txBody>
      </p:sp>
      <p:sp>
        <p:nvSpPr>
          <p:cNvPr id="1250" name="Google Shape;1250;p58"/>
          <p:cNvSpPr>
            <a:spLocks noGrp="1"/>
          </p:cNvSpPr>
          <p:nvPr>
            <p:ph type="body" idx="7"/>
          </p:nvPr>
        </p:nvSpPr>
        <p:spPr>
          <a:xfrm>
            <a:off x="5609537" y="2517100"/>
            <a:ext cx="6690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+79.7%</a:t>
            </a:r>
            <a:endParaRPr sz="1200" dirty="0">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59"/>
          <p:cNvSpPr txBox="1">
            <a:spLocks noGrp="1"/>
          </p:cNvSpPr>
          <p:nvPr>
            <p:ph type="title"/>
          </p:nvPr>
        </p:nvSpPr>
        <p:spPr>
          <a:xfrm>
            <a:off x="281017" y="646775"/>
            <a:ext cx="3098100" cy="484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6000"/>
              <a:buFont typeface="Didact Gothic"/>
              <a:buNone/>
            </a:pPr>
            <a:r>
              <a:rPr lang="fr"/>
              <a:t>Key metrics overview</a:t>
            </a:r>
            <a:endParaRPr/>
          </a:p>
        </p:txBody>
      </p:sp>
      <p:sp>
        <p:nvSpPr>
          <p:cNvPr id="1257" name="Google Shape;1257;p59"/>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fr" dirty="0"/>
              <a:t>Customer success: Monthly Support Report - January 2025</a:t>
            </a:r>
            <a:endParaRPr dirty="0"/>
          </a:p>
          <a:p>
            <a:pPr marL="0" lvl="0" indent="0" algn="l" rtl="0">
              <a:spcBef>
                <a:spcPts val="0"/>
              </a:spcBef>
              <a:spcAft>
                <a:spcPts val="0"/>
              </a:spcAft>
              <a:buNone/>
            </a:pPr>
            <a:endParaRPr dirty="0"/>
          </a:p>
        </p:txBody>
      </p:sp>
      <p:sp>
        <p:nvSpPr>
          <p:cNvPr id="1258" name="Google Shape;1258;p59"/>
          <p:cNvSpPr>
            <a:spLocks noGrp="1"/>
          </p:cNvSpPr>
          <p:nvPr>
            <p:ph type="body" idx="3"/>
          </p:nvPr>
        </p:nvSpPr>
        <p:spPr>
          <a:xfrm>
            <a:off x="4144088" y="2620944"/>
            <a:ext cx="2076600" cy="474000"/>
          </a:xfrm>
          <a:prstGeom prst="roundRect">
            <a:avLst>
              <a:gd name="adj" fmla="val 16667"/>
            </a:avLst>
          </a:prstGeom>
        </p:spPr>
        <p:txBody>
          <a:bodyPr spcFirstLastPara="1" wrap="square" lIns="0" tIns="36000" rIns="0" bIns="36000" anchor="ctr" anchorCtr="0">
            <a:noAutofit/>
          </a:bodyPr>
          <a:lstStyle/>
          <a:p>
            <a:pPr marL="0" lvl="0" indent="0" algn="r" rtl="0">
              <a:spcBef>
                <a:spcPts val="0"/>
              </a:spcBef>
              <a:spcAft>
                <a:spcPts val="0"/>
              </a:spcAft>
              <a:buNone/>
            </a:pPr>
            <a:r>
              <a:rPr lang="fr" sz="1200">
                <a:latin typeface="Inter"/>
                <a:ea typeface="Inter"/>
                <a:cs typeface="Inter"/>
                <a:sym typeface="Inter"/>
              </a:rPr>
              <a:t>Tickets Received</a:t>
            </a:r>
            <a:endParaRPr sz="1200">
              <a:latin typeface="Inter"/>
              <a:ea typeface="Inter"/>
              <a:cs typeface="Inter"/>
              <a:sym typeface="Inter"/>
            </a:endParaRPr>
          </a:p>
        </p:txBody>
      </p:sp>
      <p:sp>
        <p:nvSpPr>
          <p:cNvPr id="1259" name="Google Shape;1259;p59"/>
          <p:cNvSpPr>
            <a:spLocks noGrp="1"/>
          </p:cNvSpPr>
          <p:nvPr>
            <p:ph type="body" idx="21"/>
          </p:nvPr>
        </p:nvSpPr>
        <p:spPr>
          <a:xfrm>
            <a:off x="10127142" y="2620944"/>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Clr>
                <a:schemeClr val="dk1"/>
              </a:buClr>
              <a:buSzPts val="1100"/>
              <a:buFont typeface="Arial"/>
              <a:buNone/>
            </a:pPr>
            <a:r>
              <a:rPr lang="fr" sz="1200" dirty="0">
                <a:solidFill>
                  <a:srgbClr val="FF0000"/>
                </a:solidFill>
              </a:rPr>
              <a:t>+77.61%</a:t>
            </a:r>
            <a:endParaRPr sz="1200" dirty="0">
              <a:solidFill>
                <a:srgbClr val="FF0000"/>
              </a:solidFill>
            </a:endParaRPr>
          </a:p>
        </p:txBody>
      </p:sp>
      <p:sp>
        <p:nvSpPr>
          <p:cNvPr id="1260" name="Google Shape;1260;p59"/>
          <p:cNvSpPr>
            <a:spLocks noGrp="1"/>
          </p:cNvSpPr>
          <p:nvPr>
            <p:ph type="body" idx="32"/>
          </p:nvPr>
        </p:nvSpPr>
        <p:spPr>
          <a:xfrm>
            <a:off x="6304715" y="206573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en-US" sz="1200" dirty="0">
                <a:latin typeface="Inter"/>
                <a:ea typeface="Inter"/>
                <a:cs typeface="Inter"/>
                <a:sym typeface="Inter"/>
              </a:rPr>
              <a:t>December</a:t>
            </a:r>
          </a:p>
        </p:txBody>
      </p:sp>
      <p:sp>
        <p:nvSpPr>
          <p:cNvPr id="1261" name="Google Shape;1261;p59"/>
          <p:cNvSpPr>
            <a:spLocks noGrp="1"/>
          </p:cNvSpPr>
          <p:nvPr>
            <p:ph type="body" idx="33"/>
          </p:nvPr>
        </p:nvSpPr>
        <p:spPr>
          <a:xfrm>
            <a:off x="10129114" y="206573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a:latin typeface="Inter"/>
                <a:ea typeface="Inter"/>
                <a:cs typeface="Inter"/>
                <a:sym typeface="Inter"/>
              </a:rPr>
              <a:t>Change</a:t>
            </a:r>
            <a:endParaRPr sz="1200">
              <a:latin typeface="Inter"/>
              <a:ea typeface="Inter"/>
              <a:cs typeface="Inter"/>
              <a:sym typeface="Inter"/>
            </a:endParaRPr>
          </a:p>
        </p:txBody>
      </p:sp>
      <p:sp>
        <p:nvSpPr>
          <p:cNvPr id="1262" name="Google Shape;1262;p59"/>
          <p:cNvSpPr>
            <a:spLocks noGrp="1"/>
          </p:cNvSpPr>
          <p:nvPr>
            <p:ph type="body" idx="6"/>
          </p:nvPr>
        </p:nvSpPr>
        <p:spPr>
          <a:xfrm>
            <a:off x="4134713" y="3723977"/>
            <a:ext cx="2076600" cy="474000"/>
          </a:xfrm>
          <a:prstGeom prst="roundRect">
            <a:avLst>
              <a:gd name="adj" fmla="val 16667"/>
            </a:avLst>
          </a:prstGeom>
        </p:spPr>
        <p:txBody>
          <a:bodyPr spcFirstLastPara="1" wrap="square" lIns="0" tIns="36000" rIns="0" bIns="36000" anchor="ctr" anchorCtr="0">
            <a:noAutofit/>
          </a:bodyPr>
          <a:lstStyle/>
          <a:p>
            <a:pPr marL="0" lvl="0" indent="0" algn="r" rtl="0">
              <a:spcBef>
                <a:spcPts val="0"/>
              </a:spcBef>
              <a:spcAft>
                <a:spcPts val="0"/>
              </a:spcAft>
              <a:buNone/>
            </a:pPr>
            <a:r>
              <a:rPr lang="fr" sz="1200">
                <a:latin typeface="Inter"/>
                <a:ea typeface="Inter"/>
                <a:cs typeface="Inter"/>
                <a:sym typeface="Inter"/>
              </a:rPr>
              <a:t>Average First Response Time (Bus. hrs.)</a:t>
            </a:r>
            <a:endParaRPr sz="1200">
              <a:latin typeface="Inter"/>
              <a:ea typeface="Inter"/>
              <a:cs typeface="Inter"/>
              <a:sym typeface="Inter"/>
            </a:endParaRPr>
          </a:p>
        </p:txBody>
      </p:sp>
      <p:sp>
        <p:nvSpPr>
          <p:cNvPr id="1263" name="Google Shape;1263;p59"/>
          <p:cNvSpPr>
            <a:spLocks noGrp="1"/>
          </p:cNvSpPr>
          <p:nvPr>
            <p:ph type="body" idx="7"/>
          </p:nvPr>
        </p:nvSpPr>
        <p:spPr>
          <a:xfrm>
            <a:off x="4134713" y="4279171"/>
            <a:ext cx="2076600" cy="474000"/>
          </a:xfrm>
          <a:prstGeom prst="roundRect">
            <a:avLst>
              <a:gd name="adj" fmla="val 16667"/>
            </a:avLst>
          </a:prstGeom>
        </p:spPr>
        <p:txBody>
          <a:bodyPr spcFirstLastPara="1" wrap="square" lIns="0" tIns="36000" rIns="0" bIns="36000" anchor="ctr" anchorCtr="0">
            <a:noAutofit/>
          </a:bodyPr>
          <a:lstStyle/>
          <a:p>
            <a:pPr marL="0" lvl="0" indent="0" algn="r" rtl="0">
              <a:spcBef>
                <a:spcPts val="0"/>
              </a:spcBef>
              <a:spcAft>
                <a:spcPts val="0"/>
              </a:spcAft>
              <a:buNone/>
            </a:pPr>
            <a:r>
              <a:rPr lang="fr" sz="1200">
                <a:latin typeface="Inter"/>
                <a:ea typeface="Inter"/>
                <a:cs typeface="Inter"/>
                <a:sym typeface="Inter"/>
              </a:rPr>
              <a:t>Average Full Resolution Time (Bus. hrs.)</a:t>
            </a:r>
            <a:endParaRPr sz="1200">
              <a:latin typeface="Inter"/>
              <a:ea typeface="Inter"/>
              <a:cs typeface="Inter"/>
              <a:sym typeface="Inter"/>
            </a:endParaRPr>
          </a:p>
        </p:txBody>
      </p:sp>
      <p:sp>
        <p:nvSpPr>
          <p:cNvPr id="1264" name="Google Shape;1264;p59"/>
          <p:cNvSpPr>
            <a:spLocks noGrp="1"/>
          </p:cNvSpPr>
          <p:nvPr>
            <p:ph type="body" idx="24"/>
          </p:nvPr>
        </p:nvSpPr>
        <p:spPr>
          <a:xfrm>
            <a:off x="10118722" y="3723977"/>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Clr>
                <a:schemeClr val="dk1"/>
              </a:buClr>
              <a:buSzPts val="1100"/>
              <a:buFont typeface="Arial"/>
              <a:buNone/>
            </a:pPr>
            <a:r>
              <a:rPr lang="fr" sz="1200" dirty="0">
                <a:solidFill>
                  <a:srgbClr val="C53929"/>
                </a:solidFill>
              </a:rPr>
              <a:t>250.00%</a:t>
            </a:r>
            <a:endParaRPr sz="1200" dirty="0">
              <a:solidFill>
                <a:schemeClr val="accent4"/>
              </a:solidFill>
            </a:endParaRPr>
          </a:p>
        </p:txBody>
      </p:sp>
      <p:sp>
        <p:nvSpPr>
          <p:cNvPr id="1265" name="Google Shape;1265;p59"/>
          <p:cNvSpPr>
            <a:spLocks noGrp="1"/>
          </p:cNvSpPr>
          <p:nvPr>
            <p:ph type="body" idx="25"/>
          </p:nvPr>
        </p:nvSpPr>
        <p:spPr>
          <a:xfrm>
            <a:off x="10118722" y="427917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rgbClr val="C53929"/>
                </a:solidFill>
              </a:rPr>
              <a:t>660.23%</a:t>
            </a:r>
            <a:endParaRPr sz="1200" dirty="0">
              <a:solidFill>
                <a:schemeClr val="accent4"/>
              </a:solidFill>
            </a:endParaRPr>
          </a:p>
        </p:txBody>
      </p:sp>
      <p:grpSp>
        <p:nvGrpSpPr>
          <p:cNvPr id="1266" name="Google Shape;1266;p59"/>
          <p:cNvGrpSpPr/>
          <p:nvPr/>
        </p:nvGrpSpPr>
        <p:grpSpPr>
          <a:xfrm>
            <a:off x="365370" y="1020108"/>
            <a:ext cx="330227" cy="274936"/>
            <a:chOff x="5516145" y="1880536"/>
            <a:chExt cx="579855" cy="482767"/>
          </a:xfrm>
        </p:grpSpPr>
        <p:sp>
          <p:nvSpPr>
            <p:cNvPr id="1267" name="Google Shape;1267;p59"/>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sp>
          <p:nvSpPr>
            <p:cNvPr id="1268" name="Google Shape;1268;p59"/>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grpSp>
      <p:sp>
        <p:nvSpPr>
          <p:cNvPr id="1269" name="Google Shape;1269;p59"/>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lvl="0" indent="0" algn="l" rtl="0">
              <a:spcBef>
                <a:spcPts val="0"/>
              </a:spcBef>
              <a:spcAft>
                <a:spcPts val="0"/>
              </a:spcAft>
              <a:buNone/>
            </a:pPr>
            <a:r>
              <a:rPr lang="fr" sz="1200">
                <a:latin typeface="Didact Gothic"/>
                <a:ea typeface="Didact Gothic"/>
                <a:cs typeface="Didact Gothic"/>
                <a:sym typeface="Didact Gothic"/>
              </a:rPr>
              <a:t>General monthly key metrics</a:t>
            </a:r>
            <a:endParaRPr sz="1200" i="1">
              <a:latin typeface="Didact Gothic"/>
              <a:ea typeface="Didact Gothic"/>
              <a:cs typeface="Didact Gothic"/>
              <a:sym typeface="Didact Gothic"/>
            </a:endParaRPr>
          </a:p>
        </p:txBody>
      </p:sp>
      <p:sp>
        <p:nvSpPr>
          <p:cNvPr id="1270" name="Google Shape;1270;p59"/>
          <p:cNvSpPr txBox="1"/>
          <p:nvPr/>
        </p:nvSpPr>
        <p:spPr>
          <a:xfrm>
            <a:off x="189825" y="1800370"/>
            <a:ext cx="3280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chemeClr val="dk1"/>
              </a:solidFill>
              <a:latin typeface="Inter"/>
              <a:ea typeface="Inter"/>
              <a:cs typeface="Inter"/>
              <a:sym typeface="Inter"/>
            </a:endParaRPr>
          </a:p>
        </p:txBody>
      </p:sp>
      <p:sp>
        <p:nvSpPr>
          <p:cNvPr id="1271" name="Google Shape;1271;p59"/>
          <p:cNvSpPr txBox="1"/>
          <p:nvPr/>
        </p:nvSpPr>
        <p:spPr>
          <a:xfrm>
            <a:off x="189825" y="2174050"/>
            <a:ext cx="3734400" cy="25545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dk1"/>
                </a:solidFill>
                <a:latin typeface="Inter"/>
                <a:ea typeface="Inter"/>
                <a:cs typeface="Inter"/>
                <a:sym typeface="Inter"/>
              </a:rPr>
              <a:t>In January, there was a significant increase in the average first response time and total resolution time. This was primarily due to the creation of over </a:t>
            </a:r>
            <a:r>
              <a:rPr lang="en-US" sz="1100" b="1" dirty="0">
                <a:solidFill>
                  <a:schemeClr val="dk1"/>
                </a:solidFill>
                <a:latin typeface="Inter"/>
                <a:ea typeface="Inter"/>
                <a:cs typeface="Inter"/>
                <a:sym typeface="Inter"/>
              </a:rPr>
              <a:t>70 </a:t>
            </a:r>
            <a:r>
              <a:rPr lang="en-US" sz="1100" dirty="0">
                <a:solidFill>
                  <a:schemeClr val="dk1"/>
                </a:solidFill>
                <a:latin typeface="Inter"/>
                <a:ea typeface="Inter"/>
                <a:cs typeface="Inter"/>
                <a:sym typeface="Inter"/>
              </a:rPr>
              <a:t>test tickets related to the </a:t>
            </a:r>
            <a:r>
              <a:rPr lang="en-US" sz="1100" b="1" dirty="0">
                <a:solidFill>
                  <a:schemeClr val="dk1"/>
                </a:solidFill>
                <a:latin typeface="Inter"/>
                <a:ea typeface="Inter"/>
                <a:cs typeface="Inter"/>
                <a:sym typeface="Inter"/>
              </a:rPr>
              <a:t>Zendesk-AWS integration during the development, implementation, and testing phases. </a:t>
            </a:r>
            <a:r>
              <a:rPr lang="en-US" sz="1100" dirty="0">
                <a:solidFill>
                  <a:schemeClr val="dk1"/>
                </a:solidFill>
                <a:latin typeface="Inter"/>
                <a:ea typeface="Inter"/>
                <a:cs typeface="Inter"/>
                <a:sym typeface="Inter"/>
              </a:rPr>
              <a:t>These test tickets artificially inflated response and resolution times, leading to temporary deviations in the metrics.</a:t>
            </a:r>
          </a:p>
          <a:p>
            <a:pPr marL="0" lvl="0" indent="0" algn="l" rtl="0">
              <a:spcBef>
                <a:spcPts val="0"/>
              </a:spcBef>
              <a:spcAft>
                <a:spcPts val="0"/>
              </a:spcAft>
              <a:buNone/>
            </a:pPr>
            <a:endParaRPr lang="en-US" sz="1100" dirty="0">
              <a:solidFill>
                <a:schemeClr val="dk1"/>
              </a:solidFill>
              <a:latin typeface="Inter"/>
              <a:ea typeface="Inter"/>
              <a:cs typeface="Inter"/>
              <a:sym typeface="Inter"/>
            </a:endParaRPr>
          </a:p>
          <a:p>
            <a:pPr marL="0" lvl="0" indent="0" algn="l" rtl="0">
              <a:spcBef>
                <a:spcPts val="0"/>
              </a:spcBef>
              <a:spcAft>
                <a:spcPts val="0"/>
              </a:spcAft>
              <a:buNone/>
            </a:pPr>
            <a:r>
              <a:rPr lang="en-US" sz="1100" dirty="0">
                <a:solidFill>
                  <a:schemeClr val="dk1"/>
                </a:solidFill>
                <a:latin typeface="Inter"/>
                <a:ea typeface="Inter"/>
                <a:cs typeface="Inter"/>
                <a:sym typeface="Inter"/>
              </a:rPr>
              <a:t>However, it is important to highlight that despite this temporary impact on operational metrics, we achieved </a:t>
            </a:r>
            <a:r>
              <a:rPr lang="en-US" sz="1100" b="1" dirty="0">
                <a:solidFill>
                  <a:schemeClr val="dk1"/>
                </a:solidFill>
                <a:latin typeface="Inter"/>
                <a:ea typeface="Inter"/>
                <a:cs typeface="Inter"/>
                <a:sym typeface="Inter"/>
              </a:rPr>
              <a:t>a 100% satisfaction score</a:t>
            </a:r>
            <a:r>
              <a:rPr lang="en-US" sz="1100" dirty="0">
                <a:solidFill>
                  <a:schemeClr val="dk1"/>
                </a:solidFill>
                <a:latin typeface="Inter"/>
                <a:ea typeface="Inter"/>
                <a:cs typeface="Inter"/>
                <a:sym typeface="Inter"/>
              </a:rPr>
              <a:t>, demonstrating that end users continue to receive </a:t>
            </a:r>
            <a:r>
              <a:rPr lang="en-US" sz="1100" b="1" dirty="0">
                <a:solidFill>
                  <a:schemeClr val="dk1"/>
                </a:solidFill>
                <a:latin typeface="Inter"/>
                <a:ea typeface="Inter"/>
                <a:cs typeface="Inter"/>
                <a:sym typeface="Inter"/>
              </a:rPr>
              <a:t>high-quality support.</a:t>
            </a:r>
            <a:endParaRPr sz="1100" b="1" dirty="0">
              <a:solidFill>
                <a:schemeClr val="dk1"/>
              </a:solidFill>
              <a:latin typeface="Inter"/>
              <a:ea typeface="Inter"/>
              <a:cs typeface="Inter"/>
              <a:sym typeface="Inter"/>
            </a:endParaRPr>
          </a:p>
        </p:txBody>
      </p:sp>
      <p:sp>
        <p:nvSpPr>
          <p:cNvPr id="1272" name="Google Shape;1272;p59"/>
          <p:cNvSpPr txBox="1"/>
          <p:nvPr/>
        </p:nvSpPr>
        <p:spPr>
          <a:xfrm>
            <a:off x="4134725" y="6118925"/>
            <a:ext cx="226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i="1">
                <a:solidFill>
                  <a:schemeClr val="dk1"/>
                </a:solidFill>
                <a:latin typeface="Inter"/>
                <a:ea typeface="Inter"/>
                <a:cs typeface="Inter"/>
                <a:sym typeface="Inter"/>
              </a:rPr>
              <a:t>*Times are in business hours.</a:t>
            </a:r>
            <a:endParaRPr sz="1100" i="1">
              <a:solidFill>
                <a:schemeClr val="dk1"/>
              </a:solidFill>
              <a:latin typeface="Inter"/>
              <a:ea typeface="Inter"/>
              <a:cs typeface="Inter"/>
              <a:sym typeface="Inter"/>
            </a:endParaRPr>
          </a:p>
        </p:txBody>
      </p:sp>
      <p:sp>
        <p:nvSpPr>
          <p:cNvPr id="1273" name="Google Shape;1273;p59"/>
          <p:cNvSpPr>
            <a:spLocks noGrp="1"/>
          </p:cNvSpPr>
          <p:nvPr>
            <p:ph type="body" idx="4"/>
          </p:nvPr>
        </p:nvSpPr>
        <p:spPr>
          <a:xfrm>
            <a:off x="4144088" y="3169302"/>
            <a:ext cx="2076600" cy="474000"/>
          </a:xfrm>
          <a:prstGeom prst="roundRect">
            <a:avLst>
              <a:gd name="adj" fmla="val 16667"/>
            </a:avLst>
          </a:prstGeom>
        </p:spPr>
        <p:txBody>
          <a:bodyPr spcFirstLastPara="1" wrap="square" lIns="0" tIns="36000" rIns="0" bIns="36000" anchor="ctr" anchorCtr="0">
            <a:noAutofit/>
          </a:bodyPr>
          <a:lstStyle/>
          <a:p>
            <a:pPr marL="0" lvl="0" indent="0" algn="r" rtl="0">
              <a:spcBef>
                <a:spcPts val="0"/>
              </a:spcBef>
              <a:spcAft>
                <a:spcPts val="0"/>
              </a:spcAft>
              <a:buNone/>
            </a:pPr>
            <a:r>
              <a:rPr lang="fr" sz="1200">
                <a:latin typeface="Inter"/>
                <a:ea typeface="Inter"/>
                <a:cs typeface="Inter"/>
                <a:sym typeface="Inter"/>
              </a:rPr>
              <a:t>Solved/Received</a:t>
            </a:r>
            <a:endParaRPr sz="1200">
              <a:latin typeface="Inter"/>
              <a:ea typeface="Inter"/>
              <a:cs typeface="Inter"/>
              <a:sym typeface="Inter"/>
            </a:endParaRPr>
          </a:p>
        </p:txBody>
      </p:sp>
      <p:sp>
        <p:nvSpPr>
          <p:cNvPr id="1274" name="Google Shape;1274;p59"/>
          <p:cNvSpPr>
            <a:spLocks noGrp="1"/>
          </p:cNvSpPr>
          <p:nvPr>
            <p:ph type="body" idx="22"/>
          </p:nvPr>
        </p:nvSpPr>
        <p:spPr>
          <a:xfrm>
            <a:off x="10128097" y="3169302"/>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Clr>
                <a:schemeClr val="dk1"/>
              </a:buClr>
              <a:buSzPts val="1100"/>
              <a:buFont typeface="Arial"/>
              <a:buNone/>
            </a:pPr>
            <a:r>
              <a:rPr lang="fr" sz="1200" dirty="0">
                <a:solidFill>
                  <a:srgbClr val="FF0000"/>
                </a:solidFill>
              </a:rPr>
              <a:t>-32.46%</a:t>
            </a:r>
            <a:endParaRPr sz="1200" dirty="0">
              <a:solidFill>
                <a:srgbClr val="FF0000"/>
              </a:solidFill>
            </a:endParaRPr>
          </a:p>
        </p:txBody>
      </p:sp>
      <p:sp>
        <p:nvSpPr>
          <p:cNvPr id="1275" name="Google Shape;1275;p59"/>
          <p:cNvSpPr>
            <a:spLocks noGrp="1"/>
          </p:cNvSpPr>
          <p:nvPr>
            <p:ph type="body" idx="8"/>
          </p:nvPr>
        </p:nvSpPr>
        <p:spPr>
          <a:xfrm>
            <a:off x="6308459" y="2620944"/>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67</a:t>
            </a:r>
            <a:endParaRPr sz="1200" dirty="0"/>
          </a:p>
        </p:txBody>
      </p:sp>
      <p:sp>
        <p:nvSpPr>
          <p:cNvPr id="1276" name="Google Shape;1276;p59"/>
          <p:cNvSpPr>
            <a:spLocks noGrp="1"/>
          </p:cNvSpPr>
          <p:nvPr>
            <p:ph type="body" idx="31"/>
          </p:nvPr>
        </p:nvSpPr>
        <p:spPr>
          <a:xfrm>
            <a:off x="8222521" y="206573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latin typeface="Inter"/>
                <a:ea typeface="Inter"/>
                <a:cs typeface="Inter"/>
                <a:sym typeface="Inter"/>
              </a:rPr>
              <a:t>January</a:t>
            </a:r>
            <a:endParaRPr sz="1200" dirty="0">
              <a:latin typeface="Inter"/>
              <a:ea typeface="Inter"/>
              <a:cs typeface="Inter"/>
              <a:sym typeface="Inter"/>
            </a:endParaRPr>
          </a:p>
        </p:txBody>
      </p:sp>
      <p:sp>
        <p:nvSpPr>
          <p:cNvPr id="1277" name="Google Shape;1277;p59"/>
          <p:cNvSpPr>
            <a:spLocks noGrp="1"/>
          </p:cNvSpPr>
          <p:nvPr>
            <p:ph type="body" idx="14"/>
          </p:nvPr>
        </p:nvSpPr>
        <p:spPr>
          <a:xfrm>
            <a:off x="6300038" y="3723977"/>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en-US" sz="1200" dirty="0"/>
              <a:t>1.4 </a:t>
            </a:r>
            <a:r>
              <a:rPr lang="en-US" sz="1200" dirty="0" err="1"/>
              <a:t>hrs</a:t>
            </a:r>
            <a:endParaRPr lang="en-US" sz="1200" dirty="0"/>
          </a:p>
        </p:txBody>
      </p:sp>
      <p:sp>
        <p:nvSpPr>
          <p:cNvPr id="1278" name="Google Shape;1278;p59"/>
          <p:cNvSpPr>
            <a:spLocks noGrp="1"/>
          </p:cNvSpPr>
          <p:nvPr>
            <p:ph type="body" idx="15"/>
          </p:nvPr>
        </p:nvSpPr>
        <p:spPr>
          <a:xfrm>
            <a:off x="6300038" y="427917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en-US" sz="1200" dirty="0"/>
              <a:t>8.8 </a:t>
            </a:r>
            <a:r>
              <a:rPr lang="en-US" sz="1200" dirty="0" err="1"/>
              <a:t>hrs</a:t>
            </a:r>
            <a:endParaRPr lang="en-US" sz="1200" dirty="0"/>
          </a:p>
        </p:txBody>
      </p:sp>
      <p:sp>
        <p:nvSpPr>
          <p:cNvPr id="1279" name="Google Shape;1279;p59"/>
          <p:cNvSpPr>
            <a:spLocks noGrp="1"/>
          </p:cNvSpPr>
          <p:nvPr>
            <p:ph type="body" idx="9"/>
          </p:nvPr>
        </p:nvSpPr>
        <p:spPr>
          <a:xfrm>
            <a:off x="6309413" y="3169302"/>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92.54%</a:t>
            </a:r>
          </a:p>
        </p:txBody>
      </p:sp>
      <p:sp>
        <p:nvSpPr>
          <p:cNvPr id="1280" name="Google Shape;1280;p59"/>
          <p:cNvSpPr>
            <a:spLocks noGrp="1"/>
          </p:cNvSpPr>
          <p:nvPr>
            <p:ph type="body" idx="7"/>
          </p:nvPr>
        </p:nvSpPr>
        <p:spPr>
          <a:xfrm>
            <a:off x="4144088" y="4834371"/>
            <a:ext cx="2076600" cy="474000"/>
          </a:xfrm>
          <a:prstGeom prst="roundRect">
            <a:avLst>
              <a:gd name="adj" fmla="val 16667"/>
            </a:avLst>
          </a:prstGeom>
        </p:spPr>
        <p:txBody>
          <a:bodyPr spcFirstLastPara="1" wrap="square" lIns="0" tIns="36000" rIns="0" bIns="36000" anchor="ctr" anchorCtr="0">
            <a:noAutofit/>
          </a:bodyPr>
          <a:lstStyle/>
          <a:p>
            <a:pPr marL="0" lvl="0" indent="0" algn="r" rtl="0">
              <a:spcBef>
                <a:spcPts val="0"/>
              </a:spcBef>
              <a:spcAft>
                <a:spcPts val="0"/>
              </a:spcAft>
              <a:buNone/>
            </a:pPr>
            <a:r>
              <a:rPr lang="fr" sz="1200">
                <a:latin typeface="Inter"/>
                <a:ea typeface="Inter"/>
                <a:cs typeface="Inter"/>
                <a:sym typeface="Inter"/>
              </a:rPr>
              <a:t>% Satisfied CSAT</a:t>
            </a:r>
            <a:endParaRPr sz="1200">
              <a:latin typeface="Inter"/>
              <a:ea typeface="Inter"/>
              <a:cs typeface="Inter"/>
              <a:sym typeface="Inter"/>
            </a:endParaRPr>
          </a:p>
        </p:txBody>
      </p:sp>
      <p:sp>
        <p:nvSpPr>
          <p:cNvPr id="1281" name="Google Shape;1281;p59"/>
          <p:cNvSpPr>
            <a:spLocks noGrp="1"/>
          </p:cNvSpPr>
          <p:nvPr>
            <p:ph type="body" idx="25"/>
          </p:nvPr>
        </p:nvSpPr>
        <p:spPr>
          <a:xfrm>
            <a:off x="10128097" y="483437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accent4"/>
                </a:solidFill>
              </a:rPr>
              <a:t>+27.23%</a:t>
            </a:r>
            <a:endParaRPr sz="1200" dirty="0">
              <a:solidFill>
                <a:schemeClr val="accent4"/>
              </a:solidFill>
            </a:endParaRPr>
          </a:p>
        </p:txBody>
      </p:sp>
      <p:sp>
        <p:nvSpPr>
          <p:cNvPr id="1282" name="Google Shape;1282;p59"/>
          <p:cNvSpPr>
            <a:spLocks noGrp="1"/>
          </p:cNvSpPr>
          <p:nvPr>
            <p:ph type="body" idx="15"/>
          </p:nvPr>
        </p:nvSpPr>
        <p:spPr>
          <a:xfrm>
            <a:off x="6309413" y="483437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78.6%</a:t>
            </a:r>
          </a:p>
        </p:txBody>
      </p:sp>
      <p:sp>
        <p:nvSpPr>
          <p:cNvPr id="1283" name="Google Shape;1283;p59"/>
          <p:cNvSpPr>
            <a:spLocks noGrp="1"/>
          </p:cNvSpPr>
          <p:nvPr>
            <p:ph type="body" idx="8"/>
          </p:nvPr>
        </p:nvSpPr>
        <p:spPr>
          <a:xfrm>
            <a:off x="8217800" y="2614089"/>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119</a:t>
            </a:r>
            <a:endParaRPr sz="1200" dirty="0"/>
          </a:p>
        </p:txBody>
      </p:sp>
      <p:sp>
        <p:nvSpPr>
          <p:cNvPr id="1284" name="Google Shape;1284;p59"/>
          <p:cNvSpPr>
            <a:spLocks noGrp="1"/>
          </p:cNvSpPr>
          <p:nvPr>
            <p:ph type="body" idx="14"/>
          </p:nvPr>
        </p:nvSpPr>
        <p:spPr>
          <a:xfrm>
            <a:off x="8217826" y="3723977"/>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4.9 hrs</a:t>
            </a:r>
            <a:endParaRPr sz="1200" dirty="0"/>
          </a:p>
        </p:txBody>
      </p:sp>
      <p:sp>
        <p:nvSpPr>
          <p:cNvPr id="1285" name="Google Shape;1285;p59"/>
          <p:cNvSpPr>
            <a:spLocks noGrp="1"/>
          </p:cNvSpPr>
          <p:nvPr>
            <p:ph type="body" idx="15"/>
          </p:nvPr>
        </p:nvSpPr>
        <p:spPr>
          <a:xfrm>
            <a:off x="8217826" y="427917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66.9 hrs</a:t>
            </a:r>
            <a:endParaRPr sz="1200" dirty="0"/>
          </a:p>
        </p:txBody>
      </p:sp>
      <p:sp>
        <p:nvSpPr>
          <p:cNvPr id="1286" name="Google Shape;1286;p59"/>
          <p:cNvSpPr>
            <a:spLocks noGrp="1"/>
          </p:cNvSpPr>
          <p:nvPr>
            <p:ph type="body" idx="9"/>
          </p:nvPr>
        </p:nvSpPr>
        <p:spPr>
          <a:xfrm>
            <a:off x="8227201" y="3169302"/>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62.5%</a:t>
            </a:r>
            <a:endParaRPr sz="1200" dirty="0"/>
          </a:p>
        </p:txBody>
      </p:sp>
      <p:sp>
        <p:nvSpPr>
          <p:cNvPr id="1287" name="Google Shape;1287;p59"/>
          <p:cNvSpPr>
            <a:spLocks noGrp="1"/>
          </p:cNvSpPr>
          <p:nvPr>
            <p:ph type="body" idx="15"/>
          </p:nvPr>
        </p:nvSpPr>
        <p:spPr>
          <a:xfrm>
            <a:off x="8227201" y="483437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100%</a:t>
            </a:r>
            <a:endParaRPr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60"/>
          <p:cNvSpPr txBox="1">
            <a:spLocks noGrp="1"/>
          </p:cNvSpPr>
          <p:nvPr>
            <p:ph type="title"/>
          </p:nvPr>
        </p:nvSpPr>
        <p:spPr>
          <a:xfrm>
            <a:off x="281025" y="646775"/>
            <a:ext cx="7109700" cy="484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6000"/>
              <a:buFont typeface="Didact Gothic"/>
              <a:buNone/>
            </a:pPr>
            <a:r>
              <a:rPr lang="fr"/>
              <a:t>Monthly Ticket Counts &amp; Average Resolution Times</a:t>
            </a:r>
            <a:endParaRPr/>
          </a:p>
        </p:txBody>
      </p:sp>
      <p:sp>
        <p:nvSpPr>
          <p:cNvPr id="1294" name="Google Shape;1294;p60"/>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a:p>
            <a:pPr marL="0" lvl="0" indent="0" algn="l" rtl="0">
              <a:spcBef>
                <a:spcPts val="0"/>
              </a:spcBef>
              <a:spcAft>
                <a:spcPts val="0"/>
              </a:spcAft>
              <a:buNone/>
            </a:pPr>
            <a:endParaRPr dirty="0"/>
          </a:p>
        </p:txBody>
      </p:sp>
      <p:sp>
        <p:nvSpPr>
          <p:cNvPr id="1295" name="Google Shape;1295;p60"/>
          <p:cNvSpPr>
            <a:spLocks noGrp="1"/>
          </p:cNvSpPr>
          <p:nvPr>
            <p:ph type="body" idx="31"/>
          </p:nvPr>
        </p:nvSpPr>
        <p:spPr>
          <a:xfrm>
            <a:off x="416563" y="1875064"/>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b="1" dirty="0">
                <a:latin typeface="Inter"/>
                <a:ea typeface="Inter"/>
                <a:cs typeface="Inter"/>
                <a:sym typeface="Inter"/>
              </a:rPr>
              <a:t>2024/25</a:t>
            </a:r>
            <a:endParaRPr sz="1200" b="1" dirty="0">
              <a:latin typeface="Inter"/>
              <a:ea typeface="Inter"/>
              <a:cs typeface="Inter"/>
              <a:sym typeface="Inter"/>
            </a:endParaRPr>
          </a:p>
        </p:txBody>
      </p:sp>
      <p:sp>
        <p:nvSpPr>
          <p:cNvPr id="1296" name="Google Shape;1296;p60"/>
          <p:cNvSpPr>
            <a:spLocks noGrp="1"/>
          </p:cNvSpPr>
          <p:nvPr>
            <p:ph type="body" idx="32"/>
          </p:nvPr>
        </p:nvSpPr>
        <p:spPr>
          <a:xfrm>
            <a:off x="2373936" y="1875064"/>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b="1">
                <a:latin typeface="Inter"/>
                <a:ea typeface="Inter"/>
                <a:cs typeface="Inter"/>
                <a:sym typeface="Inter"/>
              </a:rPr>
              <a:t>Tickets Received</a:t>
            </a:r>
            <a:endParaRPr sz="1200" b="1">
              <a:latin typeface="Inter"/>
              <a:ea typeface="Inter"/>
              <a:cs typeface="Inter"/>
              <a:sym typeface="Inter"/>
            </a:endParaRPr>
          </a:p>
        </p:txBody>
      </p:sp>
      <p:sp>
        <p:nvSpPr>
          <p:cNvPr id="1297" name="Google Shape;1297;p60"/>
          <p:cNvSpPr>
            <a:spLocks noGrp="1"/>
          </p:cNvSpPr>
          <p:nvPr>
            <p:ph type="body" idx="15"/>
          </p:nvPr>
        </p:nvSpPr>
        <p:spPr>
          <a:xfrm>
            <a:off x="407975" y="2586574"/>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Clr>
                <a:schemeClr val="dk1"/>
              </a:buClr>
              <a:buSzPts val="1100"/>
              <a:buFont typeface="Arial"/>
              <a:buNone/>
            </a:pPr>
            <a:r>
              <a:rPr lang="en-US" sz="1200" b="1" dirty="0"/>
              <a:t>October</a:t>
            </a:r>
          </a:p>
        </p:txBody>
      </p:sp>
      <p:sp>
        <p:nvSpPr>
          <p:cNvPr id="1298" name="Google Shape;1298;p60"/>
          <p:cNvSpPr>
            <a:spLocks noGrp="1"/>
          </p:cNvSpPr>
          <p:nvPr>
            <p:ph type="body" idx="20"/>
          </p:nvPr>
        </p:nvSpPr>
        <p:spPr>
          <a:xfrm>
            <a:off x="2368196" y="2586574"/>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118</a:t>
            </a:r>
          </a:p>
        </p:txBody>
      </p:sp>
      <p:grpSp>
        <p:nvGrpSpPr>
          <p:cNvPr id="1299" name="Google Shape;1299;p60"/>
          <p:cNvGrpSpPr/>
          <p:nvPr/>
        </p:nvGrpSpPr>
        <p:grpSpPr>
          <a:xfrm>
            <a:off x="365370" y="1020108"/>
            <a:ext cx="330227" cy="274936"/>
            <a:chOff x="5516145" y="1880536"/>
            <a:chExt cx="579855" cy="482767"/>
          </a:xfrm>
        </p:grpSpPr>
        <p:sp>
          <p:nvSpPr>
            <p:cNvPr id="1300" name="Google Shape;1300;p60"/>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sp>
          <p:nvSpPr>
            <p:cNvPr id="1301" name="Google Shape;1301;p60"/>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grpSp>
      <p:sp>
        <p:nvSpPr>
          <p:cNvPr id="1302" name="Google Shape;1302;p60"/>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lvl="0" indent="0" algn="l" rtl="0">
              <a:spcBef>
                <a:spcPts val="0"/>
              </a:spcBef>
              <a:spcAft>
                <a:spcPts val="0"/>
              </a:spcAft>
              <a:buClr>
                <a:srgbClr val="000000"/>
              </a:buClr>
              <a:buSzPts val="1100"/>
              <a:buFont typeface="Arial"/>
              <a:buNone/>
            </a:pPr>
            <a:r>
              <a:rPr lang="fr" sz="1200">
                <a:latin typeface="Didact Gothic"/>
                <a:ea typeface="Didact Gothic"/>
                <a:cs typeface="Didact Gothic"/>
                <a:sym typeface="Didact Gothic"/>
              </a:rPr>
              <a:t>Compared with previous 3 months</a:t>
            </a:r>
            <a:endParaRPr sz="1200">
              <a:latin typeface="Didact Gothic"/>
              <a:ea typeface="Didact Gothic"/>
              <a:cs typeface="Didact Gothic"/>
              <a:sym typeface="Didact Gothic"/>
            </a:endParaRPr>
          </a:p>
        </p:txBody>
      </p:sp>
      <p:sp>
        <p:nvSpPr>
          <p:cNvPr id="1303" name="Google Shape;1303;p60"/>
          <p:cNvSpPr txBox="1"/>
          <p:nvPr/>
        </p:nvSpPr>
        <p:spPr>
          <a:xfrm>
            <a:off x="2704425" y="1343170"/>
            <a:ext cx="3280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chemeClr val="dk1"/>
              </a:solidFill>
              <a:latin typeface="Inter"/>
              <a:ea typeface="Inter"/>
              <a:cs typeface="Inter"/>
              <a:sym typeface="Inter"/>
            </a:endParaRPr>
          </a:p>
        </p:txBody>
      </p:sp>
      <p:sp>
        <p:nvSpPr>
          <p:cNvPr id="1304" name="Google Shape;1304;p60"/>
          <p:cNvSpPr txBox="1"/>
          <p:nvPr/>
        </p:nvSpPr>
        <p:spPr>
          <a:xfrm>
            <a:off x="417558" y="5000867"/>
            <a:ext cx="3134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i="1">
                <a:solidFill>
                  <a:schemeClr val="dk1"/>
                </a:solidFill>
                <a:latin typeface="Inter"/>
                <a:ea typeface="Inter"/>
                <a:cs typeface="Inter"/>
                <a:sym typeface="Inter"/>
              </a:rPr>
              <a:t>*Times are in business hours.</a:t>
            </a:r>
            <a:endParaRPr sz="1100" i="1">
              <a:solidFill>
                <a:schemeClr val="dk1"/>
              </a:solidFill>
              <a:latin typeface="Inter"/>
              <a:ea typeface="Inter"/>
              <a:cs typeface="Inter"/>
              <a:sym typeface="Inter"/>
            </a:endParaRPr>
          </a:p>
        </p:txBody>
      </p:sp>
      <p:sp>
        <p:nvSpPr>
          <p:cNvPr id="1305" name="Google Shape;1305;p60"/>
          <p:cNvSpPr>
            <a:spLocks noGrp="1"/>
          </p:cNvSpPr>
          <p:nvPr>
            <p:ph type="body" idx="32"/>
          </p:nvPr>
        </p:nvSpPr>
        <p:spPr>
          <a:xfrm>
            <a:off x="4343708" y="1869225"/>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b="1">
                <a:latin typeface="Inter"/>
                <a:ea typeface="Inter"/>
                <a:cs typeface="Inter"/>
                <a:sym typeface="Inter"/>
              </a:rPr>
              <a:t>Avg. Full Resolution Time</a:t>
            </a:r>
            <a:endParaRPr sz="1200" b="1">
              <a:latin typeface="Inter"/>
              <a:ea typeface="Inter"/>
              <a:cs typeface="Inter"/>
              <a:sym typeface="Inter"/>
            </a:endParaRPr>
          </a:p>
        </p:txBody>
      </p:sp>
      <p:sp>
        <p:nvSpPr>
          <p:cNvPr id="1306" name="Google Shape;1306;p60"/>
          <p:cNvSpPr>
            <a:spLocks noGrp="1"/>
          </p:cNvSpPr>
          <p:nvPr>
            <p:ph type="body" idx="20"/>
          </p:nvPr>
        </p:nvSpPr>
        <p:spPr>
          <a:xfrm>
            <a:off x="4337967" y="2580736"/>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Clr>
                <a:schemeClr val="dk1"/>
              </a:buClr>
              <a:buSzPts val="1100"/>
              <a:buFont typeface="Arial"/>
              <a:buNone/>
            </a:pPr>
            <a:r>
              <a:rPr lang="en-US" sz="1200" dirty="0"/>
              <a:t>4.5 </a:t>
            </a:r>
            <a:r>
              <a:rPr lang="en-US" sz="1200" dirty="0" err="1"/>
              <a:t>hrs</a:t>
            </a:r>
            <a:endParaRPr lang="en-US" sz="1200" dirty="0"/>
          </a:p>
        </p:txBody>
      </p:sp>
      <p:sp>
        <p:nvSpPr>
          <p:cNvPr id="1307" name="Google Shape;1307;p60"/>
          <p:cNvSpPr txBox="1"/>
          <p:nvPr/>
        </p:nvSpPr>
        <p:spPr>
          <a:xfrm>
            <a:off x="407975" y="5245550"/>
            <a:ext cx="4164300" cy="166042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100" b="1" dirty="0">
                <a:solidFill>
                  <a:schemeClr val="dk1"/>
                </a:solidFill>
                <a:latin typeface="Inter"/>
                <a:ea typeface="Inter"/>
                <a:cs typeface="Inter"/>
                <a:sym typeface="Inter"/>
              </a:rPr>
              <a:t>The 79 test tickets from the Zendesk-AWS integration</a:t>
            </a:r>
            <a:r>
              <a:rPr lang="en-US" sz="1100" dirty="0">
                <a:solidFill>
                  <a:schemeClr val="dk1"/>
                </a:solidFill>
                <a:latin typeface="Inter"/>
                <a:ea typeface="Inter"/>
                <a:cs typeface="Inter"/>
                <a:sym typeface="Inter"/>
              </a:rPr>
              <a:t> had a </a:t>
            </a:r>
            <a:r>
              <a:rPr lang="en-US" sz="1100" b="1" dirty="0">
                <a:solidFill>
                  <a:schemeClr val="dk1"/>
                </a:solidFill>
                <a:latin typeface="Inter"/>
                <a:ea typeface="Inter"/>
                <a:cs typeface="Inter"/>
                <a:sym typeface="Inter"/>
              </a:rPr>
              <a:t>major impact </a:t>
            </a:r>
            <a:r>
              <a:rPr lang="en-US" sz="1100" dirty="0">
                <a:solidFill>
                  <a:schemeClr val="dk1"/>
                </a:solidFill>
                <a:latin typeface="Inter"/>
                <a:ea typeface="Inter"/>
                <a:cs typeface="Inter"/>
                <a:sym typeface="Inter"/>
              </a:rPr>
              <a:t>on the metrics, significantly inflating ticket volume and resolution times. My </a:t>
            </a:r>
            <a:r>
              <a:rPr lang="en-US" sz="1100" b="1" dirty="0">
                <a:solidFill>
                  <a:schemeClr val="dk1"/>
                </a:solidFill>
                <a:latin typeface="Inter"/>
                <a:ea typeface="Inter"/>
                <a:cs typeface="Inter"/>
                <a:sym typeface="Inter"/>
              </a:rPr>
              <a:t>463 updates </a:t>
            </a:r>
            <a:r>
              <a:rPr lang="en-US" sz="1100" dirty="0">
                <a:solidFill>
                  <a:schemeClr val="dk1"/>
                </a:solidFill>
                <a:latin typeface="Inter"/>
                <a:ea typeface="Inter"/>
                <a:cs typeface="Inter"/>
                <a:sym typeface="Inter"/>
              </a:rPr>
              <a:t>reflect extensive testing, </a:t>
            </a:r>
            <a:r>
              <a:rPr lang="en-US" sz="1100" b="1" dirty="0">
                <a:solidFill>
                  <a:schemeClr val="dk1"/>
                </a:solidFill>
                <a:latin typeface="Inter"/>
                <a:ea typeface="Inter"/>
                <a:cs typeface="Inter"/>
                <a:sym typeface="Inter"/>
              </a:rPr>
              <a:t>not real customer interactions</a:t>
            </a:r>
            <a:r>
              <a:rPr lang="en-US" sz="1100" dirty="0">
                <a:solidFill>
                  <a:schemeClr val="dk1"/>
                </a:solidFill>
                <a:latin typeface="Inter"/>
                <a:ea typeface="Inter"/>
                <a:cs typeface="Inter"/>
                <a:sym typeface="Inter"/>
              </a:rPr>
              <a:t>. Despite this, the customer satisfaction remains </a:t>
            </a:r>
            <a:r>
              <a:rPr lang="en-US" sz="1100" b="1" dirty="0">
                <a:solidFill>
                  <a:schemeClr val="dk1"/>
                </a:solidFill>
                <a:latin typeface="Inter"/>
                <a:ea typeface="Inter"/>
                <a:cs typeface="Inter"/>
                <a:sym typeface="Inter"/>
              </a:rPr>
              <a:t>100%</a:t>
            </a:r>
            <a:r>
              <a:rPr lang="en-US" sz="1100" dirty="0">
                <a:solidFill>
                  <a:schemeClr val="dk1"/>
                </a:solidFill>
                <a:latin typeface="Inter"/>
                <a:ea typeface="Inter"/>
                <a:cs typeface="Inter"/>
                <a:sym typeface="Inter"/>
              </a:rPr>
              <a:t>, proving that actual </a:t>
            </a:r>
            <a:r>
              <a:rPr lang="en-US" sz="1100" b="1" dirty="0">
                <a:solidFill>
                  <a:schemeClr val="dk1"/>
                </a:solidFill>
                <a:latin typeface="Inter"/>
                <a:ea typeface="Inter"/>
                <a:cs typeface="Inter"/>
                <a:sym typeface="Inter"/>
              </a:rPr>
              <a:t>support quality was unaffected.</a:t>
            </a:r>
            <a:endParaRPr sz="1100" b="1" dirty="0">
              <a:solidFill>
                <a:schemeClr val="dk1"/>
              </a:solidFill>
              <a:latin typeface="Inter"/>
              <a:ea typeface="Inter"/>
              <a:cs typeface="Inter"/>
              <a:sym typeface="Inter"/>
            </a:endParaRPr>
          </a:p>
        </p:txBody>
      </p:sp>
      <p:sp>
        <p:nvSpPr>
          <p:cNvPr id="1308" name="Google Shape;1308;p60"/>
          <p:cNvSpPr>
            <a:spLocks noGrp="1"/>
          </p:cNvSpPr>
          <p:nvPr>
            <p:ph type="body" idx="15"/>
          </p:nvPr>
        </p:nvSpPr>
        <p:spPr>
          <a:xfrm>
            <a:off x="412754" y="3136959"/>
            <a:ext cx="1903200" cy="483300"/>
          </a:xfrm>
          <a:prstGeom prst="roundRect">
            <a:avLst>
              <a:gd name="adj" fmla="val 16667"/>
            </a:avLst>
          </a:prstGeom>
        </p:spPr>
        <p:txBody>
          <a:bodyPr spcFirstLastPara="1" wrap="square" lIns="0" tIns="36000" rIns="0" bIns="36000" anchor="ctr" anchorCtr="0">
            <a:noAutofit/>
          </a:bodyPr>
          <a:lstStyle/>
          <a:p>
            <a:pPr marL="0" indent="0"/>
            <a:r>
              <a:rPr lang="en-US" sz="1200" b="1" dirty="0"/>
              <a:t>November</a:t>
            </a:r>
          </a:p>
          <a:p>
            <a:pPr marL="0" lvl="0" indent="0" algn="ctr" rtl="0">
              <a:spcBef>
                <a:spcPts val="0"/>
              </a:spcBef>
              <a:spcAft>
                <a:spcPts val="0"/>
              </a:spcAft>
              <a:buClr>
                <a:schemeClr val="dk1"/>
              </a:buClr>
              <a:buSzPts val="1100"/>
              <a:buFont typeface="Arial"/>
              <a:buNone/>
            </a:pPr>
            <a:endParaRPr sz="1200" b="1" dirty="0"/>
          </a:p>
        </p:txBody>
      </p:sp>
      <p:sp>
        <p:nvSpPr>
          <p:cNvPr id="1309" name="Google Shape;1309;p60"/>
          <p:cNvSpPr>
            <a:spLocks noGrp="1"/>
          </p:cNvSpPr>
          <p:nvPr>
            <p:ph type="body" idx="20"/>
          </p:nvPr>
        </p:nvSpPr>
        <p:spPr>
          <a:xfrm>
            <a:off x="2372975" y="3136959"/>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72</a:t>
            </a:r>
          </a:p>
        </p:txBody>
      </p:sp>
      <p:sp>
        <p:nvSpPr>
          <p:cNvPr id="1310" name="Google Shape;1310;p60"/>
          <p:cNvSpPr>
            <a:spLocks noGrp="1"/>
          </p:cNvSpPr>
          <p:nvPr>
            <p:ph type="body" idx="20"/>
          </p:nvPr>
        </p:nvSpPr>
        <p:spPr>
          <a:xfrm>
            <a:off x="4342747" y="3131120"/>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Clr>
                <a:schemeClr val="dk1"/>
              </a:buClr>
              <a:buSzPts val="1100"/>
              <a:buFont typeface="Arial"/>
              <a:buNone/>
            </a:pPr>
            <a:r>
              <a:rPr lang="en-US" sz="1200" dirty="0"/>
              <a:t>5.7 </a:t>
            </a:r>
            <a:r>
              <a:rPr lang="en-US" sz="1200" dirty="0" err="1"/>
              <a:t>hrs</a:t>
            </a:r>
            <a:endParaRPr lang="en-US" sz="1200" dirty="0"/>
          </a:p>
        </p:txBody>
      </p:sp>
      <p:sp>
        <p:nvSpPr>
          <p:cNvPr id="1311" name="Google Shape;1311;p60"/>
          <p:cNvSpPr>
            <a:spLocks noGrp="1"/>
          </p:cNvSpPr>
          <p:nvPr>
            <p:ph type="body" idx="15"/>
          </p:nvPr>
        </p:nvSpPr>
        <p:spPr>
          <a:xfrm>
            <a:off x="417548" y="3698179"/>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Clr>
                <a:schemeClr val="dk1"/>
              </a:buClr>
              <a:buSzPts val="1100"/>
              <a:buFont typeface="Arial"/>
              <a:buNone/>
            </a:pPr>
            <a:r>
              <a:rPr lang="fr" sz="1200" b="1" dirty="0"/>
              <a:t>December</a:t>
            </a:r>
            <a:endParaRPr sz="1200" b="1" dirty="0"/>
          </a:p>
        </p:txBody>
      </p:sp>
      <p:sp>
        <p:nvSpPr>
          <p:cNvPr id="1312" name="Google Shape;1312;p60"/>
          <p:cNvSpPr>
            <a:spLocks noGrp="1"/>
          </p:cNvSpPr>
          <p:nvPr>
            <p:ph type="body" idx="20"/>
          </p:nvPr>
        </p:nvSpPr>
        <p:spPr>
          <a:xfrm>
            <a:off x="2377769" y="3698179"/>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67</a:t>
            </a:r>
            <a:endParaRPr sz="1200" dirty="0"/>
          </a:p>
        </p:txBody>
      </p:sp>
      <p:sp>
        <p:nvSpPr>
          <p:cNvPr id="1313" name="Google Shape;1313;p60"/>
          <p:cNvSpPr>
            <a:spLocks noGrp="1"/>
          </p:cNvSpPr>
          <p:nvPr>
            <p:ph type="body" idx="20"/>
          </p:nvPr>
        </p:nvSpPr>
        <p:spPr>
          <a:xfrm>
            <a:off x="4347540" y="3692340"/>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en-US" sz="1200" dirty="0"/>
              <a:t>8.8 </a:t>
            </a:r>
            <a:r>
              <a:rPr lang="en-US" sz="1200" dirty="0" err="1"/>
              <a:t>hrs</a:t>
            </a:r>
            <a:endParaRPr lang="en-US" sz="1200" dirty="0"/>
          </a:p>
        </p:txBody>
      </p:sp>
      <p:sp>
        <p:nvSpPr>
          <p:cNvPr id="1314" name="Google Shape;1314;p60"/>
          <p:cNvSpPr>
            <a:spLocks noGrp="1"/>
          </p:cNvSpPr>
          <p:nvPr>
            <p:ph type="body" idx="15"/>
          </p:nvPr>
        </p:nvSpPr>
        <p:spPr>
          <a:xfrm>
            <a:off x="412780" y="4350843"/>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b="1" dirty="0"/>
              <a:t>January - 2025</a:t>
            </a:r>
            <a:endParaRPr sz="1200" b="1" dirty="0"/>
          </a:p>
        </p:txBody>
      </p:sp>
      <p:sp>
        <p:nvSpPr>
          <p:cNvPr id="1315" name="Google Shape;1315;p60"/>
          <p:cNvSpPr>
            <a:spLocks noGrp="1"/>
          </p:cNvSpPr>
          <p:nvPr>
            <p:ph type="body" idx="20"/>
          </p:nvPr>
        </p:nvSpPr>
        <p:spPr>
          <a:xfrm>
            <a:off x="2373001" y="4350843"/>
            <a:ext cx="1903200" cy="4833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119</a:t>
            </a:r>
          </a:p>
        </p:txBody>
      </p:sp>
      <p:sp>
        <p:nvSpPr>
          <p:cNvPr id="1316" name="Google Shape;1316;p60"/>
          <p:cNvSpPr>
            <a:spLocks noGrp="1"/>
          </p:cNvSpPr>
          <p:nvPr>
            <p:ph type="body" idx="20"/>
          </p:nvPr>
        </p:nvSpPr>
        <p:spPr>
          <a:xfrm>
            <a:off x="4342772" y="4345005"/>
            <a:ext cx="1903200" cy="483300"/>
          </a:xfrm>
          <a:prstGeom prst="roundRect">
            <a:avLst>
              <a:gd name="adj" fmla="val 16667"/>
            </a:avLst>
          </a:prstGeom>
        </p:spPr>
        <p:txBody>
          <a:bodyPr spcFirstLastPara="1" wrap="square" lIns="0" tIns="36000" rIns="0" bIns="36000" anchor="ctr" anchorCtr="0">
            <a:noAutofit/>
          </a:bodyPr>
          <a:lstStyle/>
          <a:p>
            <a:pPr marL="0" indent="0"/>
            <a:r>
              <a:rPr lang="en-US" sz="1200" dirty="0"/>
              <a:t>66.9 </a:t>
            </a:r>
            <a:r>
              <a:rPr lang="en-US" sz="1200" dirty="0" err="1"/>
              <a:t>hrs</a:t>
            </a:r>
            <a:endParaRPr lang="en-US" sz="1200" dirty="0"/>
          </a:p>
          <a:p>
            <a:pPr marL="0" lvl="0" indent="0" algn="ctr" rtl="0">
              <a:spcBef>
                <a:spcPts val="0"/>
              </a:spcBef>
              <a:spcAft>
                <a:spcPts val="0"/>
              </a:spcAft>
              <a:buNone/>
            </a:pPr>
            <a:endParaRPr sz="1200" dirty="0"/>
          </a:p>
        </p:txBody>
      </p:sp>
      <p:sp>
        <p:nvSpPr>
          <p:cNvPr id="1317" name="Google Shape;1317;p60"/>
          <p:cNvSpPr/>
          <p:nvPr/>
        </p:nvSpPr>
        <p:spPr>
          <a:xfrm>
            <a:off x="5897100" y="2744938"/>
            <a:ext cx="199500" cy="555000"/>
          </a:xfrm>
          <a:prstGeom prst="down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5" name="Picture 4">
            <a:extLst>
              <a:ext uri="{FF2B5EF4-FFF2-40B4-BE49-F238E27FC236}">
                <a16:creationId xmlns:a16="http://schemas.microsoft.com/office/drawing/2014/main" id="{F3175847-1307-4C95-9C47-A7F68CCFBAAE}"/>
              </a:ext>
            </a:extLst>
          </p:cNvPr>
          <p:cNvPicPr>
            <a:picLocks noChangeAspect="1"/>
          </p:cNvPicPr>
          <p:nvPr/>
        </p:nvPicPr>
        <p:blipFill>
          <a:blip r:embed="rId3"/>
          <a:stretch>
            <a:fillRect/>
          </a:stretch>
        </p:blipFill>
        <p:spPr>
          <a:xfrm>
            <a:off x="6596220" y="1829039"/>
            <a:ext cx="5438375" cy="35707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61"/>
          <p:cNvSpPr txBox="1">
            <a:spLocks noGrp="1"/>
          </p:cNvSpPr>
          <p:nvPr>
            <p:ph type="title"/>
          </p:nvPr>
        </p:nvSpPr>
        <p:spPr>
          <a:xfrm>
            <a:off x="281025" y="646775"/>
            <a:ext cx="5059200" cy="484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6000"/>
              <a:buFont typeface="Didact Gothic"/>
              <a:buNone/>
            </a:pPr>
            <a:r>
              <a:rPr lang="fr"/>
              <a:t>Blocking issues key metrics overview</a:t>
            </a:r>
            <a:endParaRPr/>
          </a:p>
        </p:txBody>
      </p:sp>
      <p:sp>
        <p:nvSpPr>
          <p:cNvPr id="1325" name="Google Shape;1325;p61"/>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a:p>
            <a:pPr marL="0" lvl="0" indent="0" algn="l" rtl="0">
              <a:spcBef>
                <a:spcPts val="0"/>
              </a:spcBef>
              <a:spcAft>
                <a:spcPts val="0"/>
              </a:spcAft>
              <a:buNone/>
            </a:pPr>
            <a:endParaRPr dirty="0"/>
          </a:p>
        </p:txBody>
      </p:sp>
      <p:sp>
        <p:nvSpPr>
          <p:cNvPr id="1326" name="Google Shape;1326;p61"/>
          <p:cNvSpPr>
            <a:spLocks noGrp="1"/>
          </p:cNvSpPr>
          <p:nvPr>
            <p:ph type="body" idx="3"/>
          </p:nvPr>
        </p:nvSpPr>
        <p:spPr>
          <a:xfrm>
            <a:off x="4144088" y="2620944"/>
            <a:ext cx="2076600" cy="474000"/>
          </a:xfrm>
          <a:prstGeom prst="roundRect">
            <a:avLst>
              <a:gd name="adj" fmla="val 16667"/>
            </a:avLst>
          </a:prstGeom>
        </p:spPr>
        <p:txBody>
          <a:bodyPr spcFirstLastPara="1" wrap="square" lIns="0" tIns="36000" rIns="0" bIns="36000" anchor="ctr" anchorCtr="0">
            <a:noAutofit/>
          </a:bodyPr>
          <a:lstStyle/>
          <a:p>
            <a:pPr marL="0" lvl="0" indent="0" algn="r" rtl="0">
              <a:spcBef>
                <a:spcPts val="0"/>
              </a:spcBef>
              <a:spcAft>
                <a:spcPts val="0"/>
              </a:spcAft>
              <a:buNone/>
            </a:pPr>
            <a:r>
              <a:rPr lang="fr" sz="1200">
                <a:latin typeface="Inter"/>
                <a:ea typeface="Inter"/>
                <a:cs typeface="Inter"/>
                <a:sym typeface="Inter"/>
              </a:rPr>
              <a:t>Tickets Received</a:t>
            </a:r>
            <a:endParaRPr sz="1200">
              <a:latin typeface="Inter"/>
              <a:ea typeface="Inter"/>
              <a:cs typeface="Inter"/>
              <a:sym typeface="Inter"/>
            </a:endParaRPr>
          </a:p>
        </p:txBody>
      </p:sp>
      <p:sp>
        <p:nvSpPr>
          <p:cNvPr id="1327" name="Google Shape;1327;p61"/>
          <p:cNvSpPr>
            <a:spLocks noGrp="1"/>
          </p:cNvSpPr>
          <p:nvPr>
            <p:ph type="body" idx="8"/>
          </p:nvPr>
        </p:nvSpPr>
        <p:spPr>
          <a:xfrm>
            <a:off x="6283071" y="2620944"/>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9</a:t>
            </a:r>
            <a:endParaRPr sz="1200" dirty="0"/>
          </a:p>
        </p:txBody>
      </p:sp>
      <p:sp>
        <p:nvSpPr>
          <p:cNvPr id="1328" name="Google Shape;1328;p61"/>
          <p:cNvSpPr>
            <a:spLocks noGrp="1"/>
          </p:cNvSpPr>
          <p:nvPr>
            <p:ph type="body" idx="16"/>
          </p:nvPr>
        </p:nvSpPr>
        <p:spPr>
          <a:xfrm>
            <a:off x="8205107" y="2620944"/>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5</a:t>
            </a:r>
            <a:endParaRPr sz="1200" dirty="0"/>
          </a:p>
        </p:txBody>
      </p:sp>
      <p:sp>
        <p:nvSpPr>
          <p:cNvPr id="1329" name="Google Shape;1329;p61"/>
          <p:cNvSpPr>
            <a:spLocks noGrp="1"/>
          </p:cNvSpPr>
          <p:nvPr>
            <p:ph type="body" idx="21"/>
          </p:nvPr>
        </p:nvSpPr>
        <p:spPr>
          <a:xfrm>
            <a:off x="10127142" y="2620944"/>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Clr>
                <a:schemeClr val="dk1"/>
              </a:buClr>
              <a:buSzPts val="1100"/>
              <a:buFont typeface="Arial"/>
              <a:buNone/>
            </a:pPr>
            <a:r>
              <a:rPr lang="fr" sz="1200" dirty="0">
                <a:solidFill>
                  <a:srgbClr val="00B050"/>
                </a:solidFill>
              </a:rPr>
              <a:t>-44.44</a:t>
            </a:r>
            <a:endParaRPr sz="1200" dirty="0">
              <a:solidFill>
                <a:srgbClr val="00B050"/>
              </a:solidFill>
            </a:endParaRPr>
          </a:p>
        </p:txBody>
      </p:sp>
      <p:sp>
        <p:nvSpPr>
          <p:cNvPr id="1330" name="Google Shape;1330;p61"/>
          <p:cNvSpPr>
            <a:spLocks noGrp="1"/>
          </p:cNvSpPr>
          <p:nvPr>
            <p:ph type="body" idx="31"/>
          </p:nvPr>
        </p:nvSpPr>
        <p:spPr>
          <a:xfrm>
            <a:off x="6283071" y="206573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en-US" sz="1200" dirty="0">
                <a:latin typeface="Inter"/>
                <a:ea typeface="Inter"/>
                <a:cs typeface="Inter"/>
                <a:sym typeface="Inter"/>
              </a:rPr>
              <a:t>December</a:t>
            </a:r>
          </a:p>
        </p:txBody>
      </p:sp>
      <p:sp>
        <p:nvSpPr>
          <p:cNvPr id="1331" name="Google Shape;1331;p61"/>
          <p:cNvSpPr>
            <a:spLocks noGrp="1"/>
          </p:cNvSpPr>
          <p:nvPr>
            <p:ph type="body" idx="32"/>
          </p:nvPr>
        </p:nvSpPr>
        <p:spPr>
          <a:xfrm>
            <a:off x="8202315" y="206573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latin typeface="Inter"/>
                <a:ea typeface="Inter"/>
                <a:cs typeface="Inter"/>
                <a:sym typeface="Inter"/>
              </a:rPr>
              <a:t>January 2025</a:t>
            </a:r>
            <a:endParaRPr sz="1200" dirty="0">
              <a:latin typeface="Inter"/>
              <a:ea typeface="Inter"/>
              <a:cs typeface="Inter"/>
              <a:sym typeface="Inter"/>
            </a:endParaRPr>
          </a:p>
        </p:txBody>
      </p:sp>
      <p:sp>
        <p:nvSpPr>
          <p:cNvPr id="1332" name="Google Shape;1332;p61"/>
          <p:cNvSpPr>
            <a:spLocks noGrp="1"/>
          </p:cNvSpPr>
          <p:nvPr>
            <p:ph type="body" idx="33"/>
          </p:nvPr>
        </p:nvSpPr>
        <p:spPr>
          <a:xfrm>
            <a:off x="10129114" y="2065731"/>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a:latin typeface="Inter"/>
                <a:ea typeface="Inter"/>
                <a:cs typeface="Inter"/>
                <a:sym typeface="Inter"/>
              </a:rPr>
              <a:t>Change</a:t>
            </a:r>
            <a:endParaRPr sz="1200">
              <a:latin typeface="Inter"/>
              <a:ea typeface="Inter"/>
              <a:cs typeface="Inter"/>
              <a:sym typeface="Inter"/>
            </a:endParaRPr>
          </a:p>
        </p:txBody>
      </p:sp>
      <p:sp>
        <p:nvSpPr>
          <p:cNvPr id="1333" name="Google Shape;1333;p61"/>
          <p:cNvSpPr>
            <a:spLocks noGrp="1"/>
          </p:cNvSpPr>
          <p:nvPr>
            <p:ph type="body" idx="6"/>
          </p:nvPr>
        </p:nvSpPr>
        <p:spPr>
          <a:xfrm>
            <a:off x="4134713" y="3766625"/>
            <a:ext cx="2076600" cy="474000"/>
          </a:xfrm>
          <a:prstGeom prst="roundRect">
            <a:avLst>
              <a:gd name="adj" fmla="val 16667"/>
            </a:avLst>
          </a:prstGeom>
        </p:spPr>
        <p:txBody>
          <a:bodyPr spcFirstLastPara="1" wrap="square" lIns="0" tIns="36000" rIns="0" bIns="36000" anchor="ctr" anchorCtr="0">
            <a:noAutofit/>
          </a:bodyPr>
          <a:lstStyle/>
          <a:p>
            <a:pPr marL="0" lvl="0" indent="0" algn="r" rtl="0">
              <a:spcBef>
                <a:spcPts val="0"/>
              </a:spcBef>
              <a:spcAft>
                <a:spcPts val="0"/>
              </a:spcAft>
              <a:buNone/>
            </a:pPr>
            <a:r>
              <a:rPr lang="fr" sz="1200">
                <a:latin typeface="Inter"/>
                <a:ea typeface="Inter"/>
                <a:cs typeface="Inter"/>
                <a:sym typeface="Inter"/>
              </a:rPr>
              <a:t>Average First Response Time (Bus. hrs.)</a:t>
            </a:r>
            <a:endParaRPr sz="1200">
              <a:latin typeface="Inter"/>
              <a:ea typeface="Inter"/>
              <a:cs typeface="Inter"/>
              <a:sym typeface="Inter"/>
            </a:endParaRPr>
          </a:p>
        </p:txBody>
      </p:sp>
      <p:sp>
        <p:nvSpPr>
          <p:cNvPr id="1334" name="Google Shape;1334;p61"/>
          <p:cNvSpPr>
            <a:spLocks noGrp="1"/>
          </p:cNvSpPr>
          <p:nvPr>
            <p:ph type="body" idx="7"/>
          </p:nvPr>
        </p:nvSpPr>
        <p:spPr>
          <a:xfrm>
            <a:off x="4134713" y="4321819"/>
            <a:ext cx="2076600" cy="474000"/>
          </a:xfrm>
          <a:prstGeom prst="roundRect">
            <a:avLst>
              <a:gd name="adj" fmla="val 16667"/>
            </a:avLst>
          </a:prstGeom>
        </p:spPr>
        <p:txBody>
          <a:bodyPr spcFirstLastPara="1" wrap="square" lIns="0" tIns="36000" rIns="0" bIns="36000" anchor="ctr" anchorCtr="0">
            <a:noAutofit/>
          </a:bodyPr>
          <a:lstStyle/>
          <a:p>
            <a:pPr marL="0" lvl="0" indent="0" algn="r" rtl="0">
              <a:spcBef>
                <a:spcPts val="0"/>
              </a:spcBef>
              <a:spcAft>
                <a:spcPts val="0"/>
              </a:spcAft>
              <a:buNone/>
            </a:pPr>
            <a:r>
              <a:rPr lang="fr" sz="1200">
                <a:latin typeface="Inter"/>
                <a:ea typeface="Inter"/>
                <a:cs typeface="Inter"/>
                <a:sym typeface="Inter"/>
              </a:rPr>
              <a:t>Average Full Resolution Time (Bus. hrs.)</a:t>
            </a:r>
            <a:endParaRPr sz="1200">
              <a:latin typeface="Inter"/>
              <a:ea typeface="Inter"/>
              <a:cs typeface="Inter"/>
              <a:sym typeface="Inter"/>
            </a:endParaRPr>
          </a:p>
        </p:txBody>
      </p:sp>
      <p:sp>
        <p:nvSpPr>
          <p:cNvPr id="1335" name="Google Shape;1335;p61"/>
          <p:cNvSpPr>
            <a:spLocks noGrp="1"/>
          </p:cNvSpPr>
          <p:nvPr>
            <p:ph type="body" idx="14"/>
          </p:nvPr>
        </p:nvSpPr>
        <p:spPr>
          <a:xfrm>
            <a:off x="6274651" y="3766625"/>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en-US" sz="1200" dirty="0"/>
              <a:t>4.1 </a:t>
            </a:r>
            <a:r>
              <a:rPr lang="en-US" sz="1200" dirty="0" err="1"/>
              <a:t>hrs</a:t>
            </a:r>
            <a:endParaRPr lang="en-US" sz="1200" dirty="0"/>
          </a:p>
        </p:txBody>
      </p:sp>
      <p:sp>
        <p:nvSpPr>
          <p:cNvPr id="1336" name="Google Shape;1336;p61"/>
          <p:cNvSpPr>
            <a:spLocks noGrp="1"/>
          </p:cNvSpPr>
          <p:nvPr>
            <p:ph type="body" idx="15"/>
          </p:nvPr>
        </p:nvSpPr>
        <p:spPr>
          <a:xfrm>
            <a:off x="6274651" y="4321819"/>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en-US" sz="1200" dirty="0"/>
              <a:t>7.7 </a:t>
            </a:r>
            <a:r>
              <a:rPr lang="en-US" sz="1200" dirty="0" err="1"/>
              <a:t>hrs</a:t>
            </a:r>
            <a:endParaRPr lang="en-US" sz="1200" dirty="0"/>
          </a:p>
        </p:txBody>
      </p:sp>
      <p:sp>
        <p:nvSpPr>
          <p:cNvPr id="1337" name="Google Shape;1337;p61"/>
          <p:cNvSpPr>
            <a:spLocks noGrp="1"/>
          </p:cNvSpPr>
          <p:nvPr>
            <p:ph type="body" idx="19"/>
          </p:nvPr>
        </p:nvSpPr>
        <p:spPr>
          <a:xfrm>
            <a:off x="8196686" y="3766625"/>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en-US" sz="1200" dirty="0"/>
              <a:t>3.3 </a:t>
            </a:r>
            <a:r>
              <a:rPr lang="en-US" sz="1200" dirty="0" err="1"/>
              <a:t>hrs</a:t>
            </a:r>
            <a:endParaRPr lang="en-US" sz="1200" dirty="0"/>
          </a:p>
        </p:txBody>
      </p:sp>
      <p:sp>
        <p:nvSpPr>
          <p:cNvPr id="1338" name="Google Shape;1338;p61"/>
          <p:cNvSpPr>
            <a:spLocks noGrp="1"/>
          </p:cNvSpPr>
          <p:nvPr>
            <p:ph type="body" idx="20"/>
          </p:nvPr>
        </p:nvSpPr>
        <p:spPr>
          <a:xfrm>
            <a:off x="8196686" y="4321819"/>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en-US" sz="1200" dirty="0"/>
              <a:t>85.7 </a:t>
            </a:r>
            <a:r>
              <a:rPr lang="en-US" sz="1200" dirty="0" err="1"/>
              <a:t>hrs</a:t>
            </a:r>
            <a:endParaRPr sz="1200" dirty="0"/>
          </a:p>
        </p:txBody>
      </p:sp>
      <p:sp>
        <p:nvSpPr>
          <p:cNvPr id="1339" name="Google Shape;1339;p61"/>
          <p:cNvSpPr>
            <a:spLocks noGrp="1"/>
          </p:cNvSpPr>
          <p:nvPr>
            <p:ph type="body" idx="24"/>
          </p:nvPr>
        </p:nvSpPr>
        <p:spPr>
          <a:xfrm>
            <a:off x="10118722" y="3766625"/>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rgbClr val="00B050"/>
                </a:solidFill>
              </a:rPr>
              <a:t>-19.51%</a:t>
            </a:r>
            <a:endParaRPr sz="1200" dirty="0">
              <a:solidFill>
                <a:srgbClr val="00B050"/>
              </a:solidFill>
            </a:endParaRPr>
          </a:p>
        </p:txBody>
      </p:sp>
      <p:sp>
        <p:nvSpPr>
          <p:cNvPr id="1340" name="Google Shape;1340;p61"/>
          <p:cNvSpPr>
            <a:spLocks noGrp="1"/>
          </p:cNvSpPr>
          <p:nvPr>
            <p:ph type="body" idx="25"/>
          </p:nvPr>
        </p:nvSpPr>
        <p:spPr>
          <a:xfrm>
            <a:off x="10118722" y="4321819"/>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rgbClr val="FF0000"/>
                </a:solidFill>
              </a:rPr>
              <a:t>-1013%</a:t>
            </a:r>
            <a:endParaRPr sz="1200" dirty="0">
              <a:solidFill>
                <a:srgbClr val="FF0000"/>
              </a:solidFill>
            </a:endParaRPr>
          </a:p>
        </p:txBody>
      </p:sp>
      <p:sp>
        <p:nvSpPr>
          <p:cNvPr id="1341" name="Google Shape;1341;p61"/>
          <p:cNvSpPr>
            <a:spLocks noGrp="1"/>
          </p:cNvSpPr>
          <p:nvPr>
            <p:ph type="body" idx="4"/>
          </p:nvPr>
        </p:nvSpPr>
        <p:spPr>
          <a:xfrm>
            <a:off x="4134713" y="3175625"/>
            <a:ext cx="2076600" cy="474000"/>
          </a:xfrm>
          <a:prstGeom prst="roundRect">
            <a:avLst>
              <a:gd name="adj" fmla="val 16667"/>
            </a:avLst>
          </a:prstGeom>
        </p:spPr>
        <p:txBody>
          <a:bodyPr spcFirstLastPara="1" wrap="square" lIns="0" tIns="36000" rIns="0" bIns="36000" anchor="ctr" anchorCtr="0">
            <a:noAutofit/>
          </a:bodyPr>
          <a:lstStyle/>
          <a:p>
            <a:pPr marL="0" lvl="0" indent="0" algn="r" rtl="0">
              <a:spcBef>
                <a:spcPts val="0"/>
              </a:spcBef>
              <a:spcAft>
                <a:spcPts val="0"/>
              </a:spcAft>
              <a:buNone/>
            </a:pPr>
            <a:r>
              <a:rPr lang="fr" sz="1200">
                <a:latin typeface="Inter"/>
                <a:ea typeface="Inter"/>
                <a:cs typeface="Inter"/>
                <a:sym typeface="Inter"/>
              </a:rPr>
              <a:t>Solved</a:t>
            </a:r>
            <a:endParaRPr sz="1200">
              <a:latin typeface="Inter"/>
              <a:ea typeface="Inter"/>
              <a:cs typeface="Inter"/>
              <a:sym typeface="Inter"/>
            </a:endParaRPr>
          </a:p>
        </p:txBody>
      </p:sp>
      <p:sp>
        <p:nvSpPr>
          <p:cNvPr id="1342" name="Google Shape;1342;p61"/>
          <p:cNvSpPr>
            <a:spLocks noGrp="1"/>
          </p:cNvSpPr>
          <p:nvPr>
            <p:ph type="body" idx="9"/>
          </p:nvPr>
        </p:nvSpPr>
        <p:spPr>
          <a:xfrm>
            <a:off x="6274651" y="3175625"/>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9</a:t>
            </a:r>
            <a:endParaRPr sz="1200" dirty="0"/>
          </a:p>
        </p:txBody>
      </p:sp>
      <p:sp>
        <p:nvSpPr>
          <p:cNvPr id="1343" name="Google Shape;1343;p61"/>
          <p:cNvSpPr>
            <a:spLocks noGrp="1"/>
          </p:cNvSpPr>
          <p:nvPr>
            <p:ph type="body" idx="17"/>
          </p:nvPr>
        </p:nvSpPr>
        <p:spPr>
          <a:xfrm>
            <a:off x="8196686" y="3175625"/>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dirty="0"/>
              <a:t>5</a:t>
            </a:r>
            <a:endParaRPr sz="1200" dirty="0"/>
          </a:p>
        </p:txBody>
      </p:sp>
      <p:sp>
        <p:nvSpPr>
          <p:cNvPr id="1344" name="Google Shape;1344;p61"/>
          <p:cNvSpPr>
            <a:spLocks noGrp="1"/>
          </p:cNvSpPr>
          <p:nvPr>
            <p:ph type="body" idx="22"/>
          </p:nvPr>
        </p:nvSpPr>
        <p:spPr>
          <a:xfrm>
            <a:off x="10118722" y="3175625"/>
            <a:ext cx="1866000" cy="474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Clr>
                <a:schemeClr val="dk1"/>
              </a:buClr>
              <a:buSzPts val="1100"/>
              <a:buFont typeface="Arial"/>
              <a:buNone/>
            </a:pPr>
            <a:r>
              <a:rPr lang="fr" sz="1200" dirty="0">
                <a:solidFill>
                  <a:schemeClr val="accent4"/>
                </a:solidFill>
              </a:rPr>
              <a:t>-44.44%</a:t>
            </a:r>
            <a:endParaRPr sz="1200" dirty="0">
              <a:solidFill>
                <a:schemeClr val="accent4"/>
              </a:solidFill>
            </a:endParaRPr>
          </a:p>
        </p:txBody>
      </p:sp>
      <p:grpSp>
        <p:nvGrpSpPr>
          <p:cNvPr id="1345" name="Google Shape;1345;p61"/>
          <p:cNvGrpSpPr/>
          <p:nvPr/>
        </p:nvGrpSpPr>
        <p:grpSpPr>
          <a:xfrm>
            <a:off x="365370" y="1020108"/>
            <a:ext cx="330227" cy="274936"/>
            <a:chOff x="5516145" y="1880536"/>
            <a:chExt cx="579855" cy="482767"/>
          </a:xfrm>
        </p:grpSpPr>
        <p:sp>
          <p:nvSpPr>
            <p:cNvPr id="1346" name="Google Shape;1346;p61"/>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sp>
          <p:nvSpPr>
            <p:cNvPr id="1347" name="Google Shape;1347;p61"/>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grpSp>
      <p:sp>
        <p:nvSpPr>
          <p:cNvPr id="1348" name="Google Shape;1348;p61"/>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lvl="0" indent="0" algn="l" rtl="0">
              <a:spcBef>
                <a:spcPts val="0"/>
              </a:spcBef>
              <a:spcAft>
                <a:spcPts val="0"/>
              </a:spcAft>
              <a:buNone/>
            </a:pPr>
            <a:r>
              <a:rPr lang="fr" sz="1200">
                <a:latin typeface="Didact Gothic"/>
                <a:ea typeface="Didact Gothic"/>
                <a:cs typeface="Didact Gothic"/>
                <a:sym typeface="Didact Gothic"/>
              </a:rPr>
              <a:t>Monthly metrics and changes for the reported blocking issues</a:t>
            </a:r>
            <a:endParaRPr sz="1200">
              <a:latin typeface="Didact Gothic"/>
              <a:ea typeface="Didact Gothic"/>
              <a:cs typeface="Didact Gothic"/>
              <a:sym typeface="Didact Gothic"/>
            </a:endParaRPr>
          </a:p>
        </p:txBody>
      </p:sp>
      <p:sp>
        <p:nvSpPr>
          <p:cNvPr id="1349" name="Google Shape;1349;p61"/>
          <p:cNvSpPr txBox="1"/>
          <p:nvPr/>
        </p:nvSpPr>
        <p:spPr>
          <a:xfrm>
            <a:off x="189825" y="1800370"/>
            <a:ext cx="3280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chemeClr val="dk1"/>
              </a:solidFill>
              <a:latin typeface="Inter"/>
              <a:ea typeface="Inter"/>
              <a:cs typeface="Inter"/>
              <a:sym typeface="Inter"/>
            </a:endParaRPr>
          </a:p>
        </p:txBody>
      </p:sp>
      <p:sp>
        <p:nvSpPr>
          <p:cNvPr id="1350" name="Google Shape;1350;p61"/>
          <p:cNvSpPr txBox="1"/>
          <p:nvPr/>
        </p:nvSpPr>
        <p:spPr>
          <a:xfrm>
            <a:off x="365375" y="1720575"/>
            <a:ext cx="3635100" cy="37394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dk1"/>
                </a:solidFill>
                <a:latin typeface="Inter"/>
                <a:ea typeface="Inter"/>
                <a:cs typeface="Inter"/>
                <a:sym typeface="Inter"/>
              </a:rPr>
              <a:t>In January, the number of blocking issues decreased significantly, indicating system stabilization and overall improved support efficiency. The reduced number of such issues suggests that recent enhancements in the platform have led to fewer critical disruptions, and we expect this trend to continue in the coming months.</a:t>
            </a:r>
          </a:p>
          <a:p>
            <a:pPr marL="0" lvl="0" indent="0" algn="l" rtl="0">
              <a:spcBef>
                <a:spcPts val="0"/>
              </a:spcBef>
              <a:spcAft>
                <a:spcPts val="0"/>
              </a:spcAft>
              <a:buNone/>
            </a:pPr>
            <a:endParaRPr lang="en-US" sz="1100" dirty="0">
              <a:solidFill>
                <a:schemeClr val="dk1"/>
              </a:solidFill>
              <a:latin typeface="Inter"/>
              <a:ea typeface="Inter"/>
              <a:cs typeface="Inter"/>
              <a:sym typeface="Inter"/>
            </a:endParaRPr>
          </a:p>
          <a:p>
            <a:pPr marL="0" lvl="0" indent="0" algn="l" rtl="0">
              <a:spcBef>
                <a:spcPts val="0"/>
              </a:spcBef>
              <a:spcAft>
                <a:spcPts val="0"/>
              </a:spcAft>
              <a:buNone/>
            </a:pPr>
            <a:r>
              <a:rPr lang="en-US" sz="1100" dirty="0">
                <a:solidFill>
                  <a:schemeClr val="dk1"/>
                </a:solidFill>
                <a:latin typeface="Inter"/>
                <a:ea typeface="Inter"/>
                <a:cs typeface="Inter"/>
                <a:sym typeface="Inter"/>
              </a:rPr>
              <a:t>However, the average resolution time increased drastically due to extensive testing activities related to the AWS-Zendesk integration. More </a:t>
            </a:r>
            <a:r>
              <a:rPr lang="en-US" sz="1100" b="1" dirty="0">
                <a:solidFill>
                  <a:schemeClr val="dk1"/>
                </a:solidFill>
                <a:latin typeface="Inter"/>
                <a:ea typeface="Inter"/>
                <a:cs typeface="Inter"/>
                <a:sym typeface="Inter"/>
              </a:rPr>
              <a:t>than 70 test tickets were created, </a:t>
            </a:r>
            <a:r>
              <a:rPr lang="en-US" sz="1100" dirty="0">
                <a:solidFill>
                  <a:schemeClr val="dk1"/>
                </a:solidFill>
                <a:latin typeface="Inter"/>
                <a:ea typeface="Inter"/>
                <a:cs typeface="Inter"/>
                <a:sym typeface="Inter"/>
              </a:rPr>
              <a:t>which heavily impacted key metrics</a:t>
            </a:r>
            <a:r>
              <a:rPr lang="en-US" sz="1100" b="1" dirty="0">
                <a:solidFill>
                  <a:schemeClr val="dk1"/>
                </a:solidFill>
                <a:latin typeface="Inter"/>
                <a:ea typeface="Inter"/>
                <a:cs typeface="Inter"/>
                <a:sym typeface="Inter"/>
              </a:rPr>
              <a:t>, artificially inflating response and resolution times.</a:t>
            </a:r>
          </a:p>
          <a:p>
            <a:pPr marL="0" lvl="0" indent="0" algn="l" rtl="0">
              <a:spcBef>
                <a:spcPts val="0"/>
              </a:spcBef>
              <a:spcAft>
                <a:spcPts val="0"/>
              </a:spcAft>
              <a:buNone/>
            </a:pPr>
            <a:endParaRPr lang="en-US" sz="1100" dirty="0">
              <a:solidFill>
                <a:schemeClr val="dk1"/>
              </a:solidFill>
              <a:latin typeface="Inter"/>
              <a:ea typeface="Inter"/>
              <a:cs typeface="Inter"/>
              <a:sym typeface="Inter"/>
            </a:endParaRPr>
          </a:p>
          <a:p>
            <a:pPr marL="0" lvl="0" indent="0" algn="l" rtl="0">
              <a:spcBef>
                <a:spcPts val="0"/>
              </a:spcBef>
              <a:spcAft>
                <a:spcPts val="0"/>
              </a:spcAft>
              <a:buNone/>
            </a:pPr>
            <a:r>
              <a:rPr lang="en-US" sz="1100" dirty="0">
                <a:solidFill>
                  <a:schemeClr val="dk1"/>
                </a:solidFill>
                <a:latin typeface="Inter"/>
                <a:ea typeface="Inter"/>
                <a:cs typeface="Inter"/>
                <a:sym typeface="Inter"/>
              </a:rPr>
              <a:t>Despite this, the lower number of actual blocking issues reflects a more stable environment, improved incident handling, and better proactive measures. As the system becomes more reliable, we anticipate a steady decline in major issues requiring urgent intervention.</a:t>
            </a:r>
            <a:endParaRPr sz="1100" dirty="0">
              <a:solidFill>
                <a:schemeClr val="dk1"/>
              </a:solidFill>
              <a:latin typeface="Inter"/>
              <a:ea typeface="Inter"/>
              <a:cs typeface="Inter"/>
              <a:sym typeface="Inter"/>
            </a:endParaRPr>
          </a:p>
        </p:txBody>
      </p:sp>
      <p:sp>
        <p:nvSpPr>
          <p:cNvPr id="1351" name="Google Shape;1351;p61"/>
          <p:cNvSpPr txBox="1"/>
          <p:nvPr/>
        </p:nvSpPr>
        <p:spPr>
          <a:xfrm>
            <a:off x="4134725" y="6022725"/>
            <a:ext cx="6752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i="1">
                <a:solidFill>
                  <a:schemeClr val="dk1"/>
                </a:solidFill>
                <a:latin typeface="Inter"/>
                <a:ea typeface="Inter"/>
                <a:cs typeface="Inter"/>
                <a:sym typeface="Inter"/>
              </a:rPr>
              <a:t>*Times are in business hours.</a:t>
            </a:r>
            <a:endParaRPr sz="1100" i="1">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62"/>
          <p:cNvSpPr txBox="1">
            <a:spLocks noGrp="1"/>
          </p:cNvSpPr>
          <p:nvPr>
            <p:ph type="title"/>
          </p:nvPr>
        </p:nvSpPr>
        <p:spPr>
          <a:xfrm>
            <a:off x="281015" y="646769"/>
            <a:ext cx="11612400" cy="484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6000"/>
              <a:buFont typeface="Didact Gothic"/>
              <a:buNone/>
            </a:pPr>
            <a:r>
              <a:rPr lang="fr" dirty="0"/>
              <a:t>Number of tickets received per topic</a:t>
            </a:r>
            <a:endParaRPr dirty="0"/>
          </a:p>
        </p:txBody>
      </p:sp>
      <p:sp>
        <p:nvSpPr>
          <p:cNvPr id="1358" name="Google Shape;1358;p62"/>
          <p:cNvSpPr>
            <a:spLocks noGrp="1"/>
          </p:cNvSpPr>
          <p:nvPr>
            <p:ph type="body" idx="3"/>
          </p:nvPr>
        </p:nvSpPr>
        <p:spPr>
          <a:xfrm>
            <a:off x="6718853" y="3552166"/>
            <a:ext cx="2726099" cy="451368"/>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en-US" sz="1200" dirty="0">
                <a:latin typeface="Inter"/>
                <a:ea typeface="Inter"/>
                <a:cs typeface="Inter"/>
                <a:sym typeface="Inter"/>
              </a:rPr>
              <a:t>Dataset::Data files management (ingesting, moving and deleting files)</a:t>
            </a:r>
          </a:p>
        </p:txBody>
      </p:sp>
      <p:sp>
        <p:nvSpPr>
          <p:cNvPr id="1359" name="Google Shape;1359;p62"/>
          <p:cNvSpPr>
            <a:spLocks noGrp="1"/>
          </p:cNvSpPr>
          <p:nvPr>
            <p:ph type="body" idx="7"/>
          </p:nvPr>
        </p:nvSpPr>
        <p:spPr>
          <a:xfrm>
            <a:off x="6718853" y="2378713"/>
            <a:ext cx="2726100" cy="4038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en-US" sz="1200" dirty="0">
                <a:latin typeface="Inter"/>
                <a:ea typeface="Inter"/>
                <a:cs typeface="Inter"/>
                <a:sym typeface="Inter"/>
              </a:rPr>
              <a:t>Dataset::Dataset Creation Approval Request</a:t>
            </a:r>
          </a:p>
        </p:txBody>
      </p:sp>
      <p:sp>
        <p:nvSpPr>
          <p:cNvPr id="1360" name="Google Shape;1360;p62"/>
          <p:cNvSpPr>
            <a:spLocks noGrp="1"/>
          </p:cNvSpPr>
          <p:nvPr>
            <p:ph type="body" idx="31"/>
          </p:nvPr>
        </p:nvSpPr>
        <p:spPr>
          <a:xfrm>
            <a:off x="9789825" y="1746088"/>
            <a:ext cx="1320600" cy="402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a:latin typeface="Inter"/>
                <a:ea typeface="Inter"/>
                <a:cs typeface="Inter"/>
                <a:sym typeface="Inter"/>
              </a:rPr>
              <a:t>Tickets</a:t>
            </a:r>
            <a:endParaRPr sz="1200">
              <a:latin typeface="Inter"/>
              <a:ea typeface="Inter"/>
              <a:cs typeface="Inter"/>
              <a:sym typeface="Inter"/>
            </a:endParaRPr>
          </a:p>
        </p:txBody>
      </p:sp>
      <p:sp>
        <p:nvSpPr>
          <p:cNvPr id="1361" name="Google Shape;1361;p62"/>
          <p:cNvSpPr>
            <a:spLocks noGrp="1"/>
          </p:cNvSpPr>
          <p:nvPr>
            <p:ph type="body" idx="6"/>
          </p:nvPr>
        </p:nvSpPr>
        <p:spPr>
          <a:xfrm>
            <a:off x="6706548" y="4210245"/>
            <a:ext cx="2726100" cy="4038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Clr>
                <a:schemeClr val="dk1"/>
              </a:buClr>
              <a:buSzPts val="1100"/>
              <a:buFont typeface="Arial"/>
              <a:buNone/>
            </a:pPr>
            <a:r>
              <a:rPr lang="en-US" sz="1200" dirty="0">
                <a:latin typeface="Inter"/>
                <a:ea typeface="Inter"/>
                <a:cs typeface="Inter"/>
                <a:sym typeface="Inter"/>
              </a:rPr>
              <a:t>Allowing CI to access </a:t>
            </a:r>
            <a:r>
              <a:rPr lang="en-US" sz="1200" dirty="0" err="1">
                <a:latin typeface="Inter"/>
                <a:ea typeface="Inter"/>
                <a:cs typeface="Inter"/>
                <a:sym typeface="Inter"/>
              </a:rPr>
              <a:t>codeartifact</a:t>
            </a:r>
            <a:r>
              <a:rPr lang="en-US" sz="1200" dirty="0">
                <a:latin typeface="Inter"/>
                <a:ea typeface="Inter"/>
                <a:cs typeface="Inter"/>
                <a:sym typeface="Inter"/>
              </a:rPr>
              <a:t> package registry</a:t>
            </a:r>
          </a:p>
        </p:txBody>
      </p:sp>
      <p:sp>
        <p:nvSpPr>
          <p:cNvPr id="1362" name="Google Shape;1362;p62"/>
          <p:cNvSpPr>
            <a:spLocks noGrp="1"/>
          </p:cNvSpPr>
          <p:nvPr>
            <p:ph type="body" idx="7"/>
          </p:nvPr>
        </p:nvSpPr>
        <p:spPr>
          <a:xfrm>
            <a:off x="6690575" y="4820756"/>
            <a:ext cx="2726100" cy="4038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en-US" sz="1200" dirty="0">
                <a:latin typeface="Inter"/>
                <a:ea typeface="Inter"/>
                <a:cs typeface="Inter"/>
                <a:sym typeface="Inter"/>
              </a:rPr>
              <a:t>Create a new </a:t>
            </a:r>
            <a:r>
              <a:rPr lang="en-US" sz="1200" dirty="0" err="1">
                <a:latin typeface="Inter"/>
                <a:ea typeface="Inter"/>
                <a:cs typeface="Inter"/>
                <a:sym typeface="Inter"/>
              </a:rPr>
              <a:t>Abstra</a:t>
            </a:r>
            <a:r>
              <a:rPr lang="en-US" sz="1200" dirty="0">
                <a:latin typeface="Inter"/>
                <a:ea typeface="Inter"/>
                <a:cs typeface="Inter"/>
                <a:sym typeface="Inter"/>
              </a:rPr>
              <a:t> Project</a:t>
            </a:r>
          </a:p>
        </p:txBody>
      </p:sp>
      <p:sp>
        <p:nvSpPr>
          <p:cNvPr id="1363" name="Google Shape;1363;p62"/>
          <p:cNvSpPr>
            <a:spLocks noGrp="1"/>
          </p:cNvSpPr>
          <p:nvPr>
            <p:ph type="body" idx="3"/>
          </p:nvPr>
        </p:nvSpPr>
        <p:spPr>
          <a:xfrm>
            <a:off x="9802514" y="3611819"/>
            <a:ext cx="1320600" cy="4020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6</a:t>
            </a:r>
            <a:endParaRPr sz="1200" dirty="0">
              <a:solidFill>
                <a:schemeClr val="dk1"/>
              </a:solidFill>
              <a:latin typeface="Inter"/>
              <a:ea typeface="Inter"/>
              <a:cs typeface="Inter"/>
              <a:sym typeface="Inter"/>
            </a:endParaRPr>
          </a:p>
        </p:txBody>
      </p:sp>
      <p:sp>
        <p:nvSpPr>
          <p:cNvPr id="1364" name="Google Shape;1364;p62"/>
          <p:cNvSpPr>
            <a:spLocks noGrp="1"/>
          </p:cNvSpPr>
          <p:nvPr>
            <p:ph type="body" idx="7"/>
          </p:nvPr>
        </p:nvSpPr>
        <p:spPr>
          <a:xfrm>
            <a:off x="9789814" y="2395934"/>
            <a:ext cx="1320600" cy="4020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22</a:t>
            </a:r>
            <a:endParaRPr sz="1200" dirty="0">
              <a:solidFill>
                <a:schemeClr val="dk1"/>
              </a:solidFill>
              <a:latin typeface="Inter"/>
              <a:ea typeface="Inter"/>
              <a:cs typeface="Inter"/>
              <a:sym typeface="Inter"/>
            </a:endParaRPr>
          </a:p>
        </p:txBody>
      </p:sp>
      <p:sp>
        <p:nvSpPr>
          <p:cNvPr id="1365" name="Google Shape;1365;p62"/>
          <p:cNvSpPr>
            <a:spLocks noGrp="1"/>
          </p:cNvSpPr>
          <p:nvPr>
            <p:ph type="body" idx="6"/>
          </p:nvPr>
        </p:nvSpPr>
        <p:spPr>
          <a:xfrm>
            <a:off x="9783854" y="4219761"/>
            <a:ext cx="1320600" cy="4020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5</a:t>
            </a:r>
            <a:endParaRPr sz="1200" dirty="0">
              <a:solidFill>
                <a:schemeClr val="dk1"/>
              </a:solidFill>
              <a:latin typeface="Inter"/>
              <a:ea typeface="Inter"/>
              <a:cs typeface="Inter"/>
              <a:sym typeface="Inter"/>
            </a:endParaRPr>
          </a:p>
        </p:txBody>
      </p:sp>
      <p:sp>
        <p:nvSpPr>
          <p:cNvPr id="1366" name="Google Shape;1366;p62"/>
          <p:cNvSpPr>
            <a:spLocks noGrp="1"/>
          </p:cNvSpPr>
          <p:nvPr>
            <p:ph type="body" idx="7"/>
          </p:nvPr>
        </p:nvSpPr>
        <p:spPr>
          <a:xfrm>
            <a:off x="9776116" y="4827704"/>
            <a:ext cx="1320600" cy="4020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5</a:t>
            </a:r>
            <a:endParaRPr sz="1200" dirty="0">
              <a:solidFill>
                <a:schemeClr val="dk1"/>
              </a:solidFill>
              <a:latin typeface="Inter"/>
              <a:ea typeface="Inter"/>
              <a:cs typeface="Inter"/>
              <a:sym typeface="Inter"/>
            </a:endParaRPr>
          </a:p>
        </p:txBody>
      </p:sp>
      <p:sp>
        <p:nvSpPr>
          <p:cNvPr id="1367" name="Google Shape;1367;p62"/>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p:txBody>
      </p:sp>
      <p:sp>
        <p:nvSpPr>
          <p:cNvPr id="1368" name="Google Shape;1368;p62"/>
          <p:cNvSpPr txBox="1"/>
          <p:nvPr/>
        </p:nvSpPr>
        <p:spPr>
          <a:xfrm>
            <a:off x="207450" y="2363925"/>
            <a:ext cx="4410300" cy="225494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1100" b="1" dirty="0">
                <a:solidFill>
                  <a:schemeClr val="dk1"/>
                </a:solidFill>
                <a:latin typeface="Inter"/>
                <a:ea typeface="Inter"/>
                <a:cs typeface="Inter"/>
                <a:sym typeface="Inter"/>
              </a:rPr>
              <a:t>These are the topics that users can choose from when raising a ticket:</a:t>
            </a:r>
            <a:endParaRPr sz="1100" dirty="0">
              <a:solidFill>
                <a:schemeClr val="dk1"/>
              </a:solidFill>
              <a:latin typeface="Inter"/>
              <a:ea typeface="Inter"/>
              <a:cs typeface="Inter"/>
              <a:sym typeface="Inter"/>
            </a:endParaRPr>
          </a:p>
          <a:p>
            <a:pPr marL="457200" lvl="0" indent="-298450" algn="l" rtl="0">
              <a:lnSpc>
                <a:spcPct val="115000"/>
              </a:lnSpc>
              <a:spcBef>
                <a:spcPts val="1000"/>
              </a:spcBef>
              <a:spcAft>
                <a:spcPts val="0"/>
              </a:spcAft>
              <a:buClr>
                <a:schemeClr val="dk1"/>
              </a:buClr>
              <a:buSzPts val="1100"/>
              <a:buFont typeface="Inter"/>
              <a:buChar char="●"/>
            </a:pPr>
            <a:r>
              <a:rPr lang="en-US" sz="1100" b="1" dirty="0">
                <a:solidFill>
                  <a:schemeClr val="dk1"/>
                </a:solidFill>
                <a:latin typeface="Inter"/>
                <a:ea typeface="Inter"/>
                <a:cs typeface="Inter"/>
                <a:sym typeface="Inter"/>
              </a:rPr>
              <a:t>Dataset Creation Approval Request </a:t>
            </a:r>
            <a:r>
              <a:rPr lang="en-US" sz="1100" dirty="0">
                <a:solidFill>
                  <a:schemeClr val="dk1"/>
                </a:solidFill>
                <a:latin typeface="Inter"/>
                <a:ea typeface="Inter"/>
                <a:cs typeface="Inter"/>
                <a:sym typeface="Inter"/>
              </a:rPr>
              <a:t>– Requests related to dataset creation approvals, including access and validation steps.</a:t>
            </a:r>
          </a:p>
          <a:p>
            <a:pPr marL="457200" lvl="0" indent="-298450" algn="l" rtl="0">
              <a:lnSpc>
                <a:spcPct val="115000"/>
              </a:lnSpc>
              <a:spcBef>
                <a:spcPts val="1000"/>
              </a:spcBef>
              <a:spcAft>
                <a:spcPts val="0"/>
              </a:spcAft>
              <a:buClr>
                <a:schemeClr val="dk1"/>
              </a:buClr>
              <a:buSzPts val="1100"/>
              <a:buFont typeface="Inter"/>
              <a:buChar char="●"/>
            </a:pPr>
            <a:r>
              <a:rPr lang="en-US" sz="1100" b="1" dirty="0" err="1">
                <a:solidFill>
                  <a:schemeClr val="dk1"/>
                </a:solidFill>
                <a:latin typeface="Inter"/>
                <a:ea typeface="Inter"/>
                <a:cs typeface="Inter"/>
                <a:sym typeface="Inter"/>
              </a:rPr>
              <a:t>SageMaker</a:t>
            </a:r>
            <a:r>
              <a:rPr lang="en-US" sz="1100" b="1" dirty="0">
                <a:solidFill>
                  <a:schemeClr val="dk1"/>
                </a:solidFill>
                <a:latin typeface="Inter"/>
                <a:ea typeface="Inter"/>
                <a:cs typeface="Inter"/>
                <a:sym typeface="Inter"/>
              </a:rPr>
              <a:t> issues </a:t>
            </a:r>
            <a:r>
              <a:rPr lang="en-US" sz="1100" dirty="0">
                <a:solidFill>
                  <a:schemeClr val="dk1"/>
                </a:solidFill>
                <a:latin typeface="Inter"/>
                <a:ea typeface="Inter"/>
                <a:cs typeface="Inter"/>
                <a:sym typeface="Inter"/>
              </a:rPr>
              <a:t>different questions about </a:t>
            </a:r>
            <a:r>
              <a:rPr lang="en-US" sz="1100" dirty="0" err="1">
                <a:solidFill>
                  <a:schemeClr val="dk1"/>
                </a:solidFill>
                <a:latin typeface="Inter"/>
                <a:ea typeface="Inter"/>
                <a:cs typeface="Inter"/>
                <a:sym typeface="Inter"/>
              </a:rPr>
              <a:t>SageMaker</a:t>
            </a:r>
            <a:r>
              <a:rPr lang="en-US" sz="1100" dirty="0">
                <a:solidFill>
                  <a:schemeClr val="dk1"/>
                </a:solidFill>
                <a:latin typeface="Inter"/>
                <a:ea typeface="Inter"/>
                <a:cs typeface="Inter"/>
                <a:sym typeface="Inter"/>
              </a:rPr>
              <a:t> best practices</a:t>
            </a:r>
            <a:r>
              <a:rPr lang="en-US" sz="1100" b="1" dirty="0">
                <a:solidFill>
                  <a:schemeClr val="dk1"/>
                </a:solidFill>
                <a:latin typeface="Inter"/>
                <a:ea typeface="Inter"/>
                <a:cs typeface="Inter"/>
                <a:sym typeface="Inter"/>
              </a:rPr>
              <a:t> </a:t>
            </a:r>
          </a:p>
          <a:p>
            <a:pPr marL="0" lvl="0" indent="0" algn="l" rtl="0">
              <a:lnSpc>
                <a:spcPct val="115000"/>
              </a:lnSpc>
              <a:spcBef>
                <a:spcPts val="1000"/>
              </a:spcBef>
              <a:spcAft>
                <a:spcPts val="1000"/>
              </a:spcAft>
              <a:buNone/>
            </a:pPr>
            <a:endParaRPr sz="1100" dirty="0">
              <a:solidFill>
                <a:schemeClr val="dk1"/>
              </a:solidFill>
              <a:latin typeface="Inter"/>
              <a:ea typeface="Inter"/>
              <a:cs typeface="Inter"/>
              <a:sym typeface="Inter"/>
            </a:endParaRPr>
          </a:p>
        </p:txBody>
      </p:sp>
      <p:grpSp>
        <p:nvGrpSpPr>
          <p:cNvPr id="1369" name="Google Shape;1369;p62"/>
          <p:cNvGrpSpPr/>
          <p:nvPr/>
        </p:nvGrpSpPr>
        <p:grpSpPr>
          <a:xfrm>
            <a:off x="365370" y="1020108"/>
            <a:ext cx="330227" cy="274936"/>
            <a:chOff x="5516145" y="1880536"/>
            <a:chExt cx="579855" cy="482767"/>
          </a:xfrm>
        </p:grpSpPr>
        <p:sp>
          <p:nvSpPr>
            <p:cNvPr id="1370" name="Google Shape;1370;p62"/>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sp>
          <p:nvSpPr>
            <p:cNvPr id="1371" name="Google Shape;1371;p62"/>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grpSp>
      <p:sp>
        <p:nvSpPr>
          <p:cNvPr id="1372" name="Google Shape;1372;p62"/>
          <p:cNvSpPr txBox="1"/>
          <p:nvPr/>
        </p:nvSpPr>
        <p:spPr>
          <a:xfrm>
            <a:off x="839875" y="1145375"/>
            <a:ext cx="11053800" cy="211800"/>
          </a:xfrm>
          <a:prstGeom prst="rect">
            <a:avLst/>
          </a:prstGeom>
          <a:noFill/>
          <a:ln>
            <a:noFill/>
          </a:ln>
        </p:spPr>
        <p:txBody>
          <a:bodyPr spcFirstLastPara="1" wrap="square" lIns="0" tIns="0" rIns="0" bIns="36000" anchor="ctr" anchorCtr="0">
            <a:noAutofit/>
          </a:bodyPr>
          <a:lstStyle/>
          <a:p>
            <a:pPr marL="0" lvl="0" indent="0" algn="l" rtl="0">
              <a:spcBef>
                <a:spcPts val="0"/>
              </a:spcBef>
              <a:spcAft>
                <a:spcPts val="0"/>
              </a:spcAft>
              <a:buNone/>
            </a:pPr>
            <a:r>
              <a:rPr lang="fr" sz="1200" dirty="0">
                <a:latin typeface="Didact Gothic"/>
                <a:ea typeface="Didact Gothic"/>
                <a:cs typeface="Didact Gothic"/>
                <a:sym typeface="Didact Gothic"/>
              </a:rPr>
              <a:t>Increasing tickets related to </a:t>
            </a:r>
            <a:r>
              <a:rPr lang="en-US" sz="1200" dirty="0">
                <a:latin typeface="Didact Gothic"/>
                <a:ea typeface="Didact Gothic"/>
                <a:cs typeface="Didact Gothic"/>
                <a:sym typeface="Didact Gothic"/>
              </a:rPr>
              <a:t>Dataset Creation</a:t>
            </a:r>
            <a:r>
              <a:rPr lang="fr" sz="1200" dirty="0">
                <a:latin typeface="Didact Gothic"/>
                <a:ea typeface="Didact Gothic"/>
                <a:cs typeface="Didact Gothic"/>
                <a:sym typeface="Didact Gothic"/>
              </a:rPr>
              <a:t> as well as SageMaker issues.</a:t>
            </a:r>
            <a:endParaRPr sz="1200" dirty="0">
              <a:latin typeface="Didact Gothic"/>
              <a:ea typeface="Didact Gothic"/>
              <a:cs typeface="Didact Gothic"/>
              <a:sym typeface="Didact Gothic"/>
            </a:endParaRPr>
          </a:p>
        </p:txBody>
      </p:sp>
      <p:sp>
        <p:nvSpPr>
          <p:cNvPr id="1373" name="Google Shape;1373;p62"/>
          <p:cNvSpPr>
            <a:spLocks noGrp="1"/>
          </p:cNvSpPr>
          <p:nvPr>
            <p:ph type="body" idx="7"/>
          </p:nvPr>
        </p:nvSpPr>
        <p:spPr>
          <a:xfrm>
            <a:off x="6718853" y="2989223"/>
            <a:ext cx="2726100" cy="4038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Clr>
                <a:schemeClr val="dk1"/>
              </a:buClr>
              <a:buSzPts val="1100"/>
              <a:buFont typeface="Arial"/>
              <a:buNone/>
            </a:pPr>
            <a:r>
              <a:rPr lang="fr" sz="1200" dirty="0">
                <a:latin typeface="Inter"/>
                <a:ea typeface="Inter"/>
                <a:cs typeface="Inter"/>
                <a:sym typeface="Inter"/>
              </a:rPr>
              <a:t>SageMaker Issues</a:t>
            </a:r>
            <a:endParaRPr sz="1200" dirty="0">
              <a:latin typeface="Inter"/>
              <a:ea typeface="Inter"/>
              <a:cs typeface="Inter"/>
              <a:sym typeface="Inter"/>
            </a:endParaRPr>
          </a:p>
        </p:txBody>
      </p:sp>
      <p:sp>
        <p:nvSpPr>
          <p:cNvPr id="1374" name="Google Shape;1374;p62"/>
          <p:cNvSpPr>
            <a:spLocks noGrp="1"/>
          </p:cNvSpPr>
          <p:nvPr>
            <p:ph type="body" idx="7"/>
          </p:nvPr>
        </p:nvSpPr>
        <p:spPr>
          <a:xfrm>
            <a:off x="9789814" y="3003876"/>
            <a:ext cx="1320600" cy="4020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17</a:t>
            </a:r>
          </a:p>
        </p:txBody>
      </p:sp>
      <p:sp>
        <p:nvSpPr>
          <p:cNvPr id="1375" name="Google Shape;1375;p62"/>
          <p:cNvSpPr>
            <a:spLocks noGrp="1"/>
          </p:cNvSpPr>
          <p:nvPr>
            <p:ph type="body" idx="31"/>
          </p:nvPr>
        </p:nvSpPr>
        <p:spPr>
          <a:xfrm>
            <a:off x="6732950" y="1728338"/>
            <a:ext cx="2697900" cy="4020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a:latin typeface="Inter"/>
                <a:ea typeface="Inter"/>
                <a:cs typeface="Inter"/>
                <a:sym typeface="Inter"/>
              </a:rPr>
              <a:t>Topic</a:t>
            </a:r>
            <a:endParaRPr sz="1200">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63"/>
          <p:cNvSpPr txBox="1">
            <a:spLocks noGrp="1"/>
          </p:cNvSpPr>
          <p:nvPr>
            <p:ph type="title"/>
          </p:nvPr>
        </p:nvSpPr>
        <p:spPr>
          <a:xfrm>
            <a:off x="281024" y="646775"/>
            <a:ext cx="7148700" cy="484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6000"/>
              <a:buFont typeface="Didact Gothic"/>
              <a:buNone/>
            </a:pPr>
            <a:r>
              <a:rPr lang="fr" dirty="0"/>
              <a:t>Trend in topics received compared with previous month</a:t>
            </a:r>
            <a:endParaRPr dirty="0"/>
          </a:p>
        </p:txBody>
      </p:sp>
      <p:sp>
        <p:nvSpPr>
          <p:cNvPr id="1382" name="Google Shape;1382;p63"/>
          <p:cNvSpPr>
            <a:spLocks noGrp="1"/>
          </p:cNvSpPr>
          <p:nvPr>
            <p:ph type="body" idx="3"/>
          </p:nvPr>
        </p:nvSpPr>
        <p:spPr>
          <a:xfrm>
            <a:off x="4888745" y="2612355"/>
            <a:ext cx="2845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Clr>
                <a:schemeClr val="dk1"/>
              </a:buClr>
              <a:buSzPts val="1100"/>
              <a:buFont typeface="Arial"/>
              <a:buNone/>
            </a:pPr>
            <a:r>
              <a:rPr lang="en-US" sz="1200" dirty="0" err="1">
                <a:latin typeface="Inter"/>
                <a:ea typeface="Inter"/>
                <a:cs typeface="Inter"/>
                <a:sym typeface="Inter"/>
              </a:rPr>
              <a:t>SageMaker</a:t>
            </a:r>
            <a:r>
              <a:rPr lang="en-US" sz="1200" dirty="0">
                <a:latin typeface="Inter"/>
                <a:ea typeface="Inter"/>
                <a:cs typeface="Inter"/>
                <a:sym typeface="Inter"/>
              </a:rPr>
              <a:t> Issues</a:t>
            </a:r>
          </a:p>
        </p:txBody>
      </p:sp>
      <p:sp>
        <p:nvSpPr>
          <p:cNvPr id="1383" name="Google Shape;1383;p63"/>
          <p:cNvSpPr>
            <a:spLocks noGrp="1"/>
          </p:cNvSpPr>
          <p:nvPr>
            <p:ph type="body" idx="7"/>
          </p:nvPr>
        </p:nvSpPr>
        <p:spPr>
          <a:xfrm>
            <a:off x="4888745" y="2029700"/>
            <a:ext cx="2845800" cy="430200"/>
          </a:xfrm>
          <a:prstGeom prst="roundRect">
            <a:avLst>
              <a:gd name="adj" fmla="val 16667"/>
            </a:avLst>
          </a:prstGeom>
          <a:solidFill>
            <a:srgbClr val="019EFF"/>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en-US" sz="1200" dirty="0">
                <a:latin typeface="Inter"/>
                <a:ea typeface="Inter"/>
                <a:cs typeface="Inter"/>
                <a:sym typeface="Inter"/>
              </a:rPr>
              <a:t>Dataset::Dataset Creation Approval Request</a:t>
            </a:r>
          </a:p>
        </p:txBody>
      </p:sp>
      <p:sp>
        <p:nvSpPr>
          <p:cNvPr id="1384" name="Google Shape;1384;p63"/>
          <p:cNvSpPr>
            <a:spLocks noGrp="1"/>
          </p:cNvSpPr>
          <p:nvPr>
            <p:ph type="body" idx="31"/>
          </p:nvPr>
        </p:nvSpPr>
        <p:spPr>
          <a:xfrm>
            <a:off x="7855125" y="1435075"/>
            <a:ext cx="1274700" cy="3639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100" dirty="0">
                <a:latin typeface="Inter"/>
                <a:ea typeface="Inter"/>
                <a:cs typeface="Inter"/>
                <a:sym typeface="Inter"/>
              </a:rPr>
              <a:t>December</a:t>
            </a:r>
            <a:endParaRPr sz="1100" dirty="0">
              <a:latin typeface="Inter"/>
              <a:ea typeface="Inter"/>
              <a:cs typeface="Inter"/>
              <a:sym typeface="Inter"/>
            </a:endParaRPr>
          </a:p>
        </p:txBody>
      </p:sp>
      <p:sp>
        <p:nvSpPr>
          <p:cNvPr id="1385" name="Google Shape;1385;p63"/>
          <p:cNvSpPr>
            <a:spLocks noGrp="1"/>
          </p:cNvSpPr>
          <p:nvPr>
            <p:ph type="body" idx="6"/>
          </p:nvPr>
        </p:nvSpPr>
        <p:spPr>
          <a:xfrm>
            <a:off x="4875900" y="3190073"/>
            <a:ext cx="2845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None/>
            </a:pPr>
            <a:r>
              <a:rPr lang="en-US" sz="1200" dirty="0">
                <a:latin typeface="Inter"/>
                <a:ea typeface="Inter"/>
                <a:cs typeface="Inter"/>
                <a:sym typeface="Inter"/>
              </a:rPr>
              <a:t>Dataset::Data files management (ingesting, moving and deleting files)</a:t>
            </a:r>
          </a:p>
        </p:txBody>
      </p:sp>
      <p:sp>
        <p:nvSpPr>
          <p:cNvPr id="1386" name="Google Shape;1386;p63"/>
          <p:cNvSpPr>
            <a:spLocks noGrp="1"/>
          </p:cNvSpPr>
          <p:nvPr>
            <p:ph type="body" idx="7"/>
          </p:nvPr>
        </p:nvSpPr>
        <p:spPr>
          <a:xfrm>
            <a:off x="4872070" y="4400886"/>
            <a:ext cx="2845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indent="0" algn="r"/>
            <a:r>
              <a:rPr lang="en-US" sz="1200" dirty="0">
                <a:latin typeface="Inter"/>
                <a:ea typeface="Inter"/>
                <a:cs typeface="Inter"/>
                <a:sym typeface="Inter"/>
              </a:rPr>
              <a:t>Create a new </a:t>
            </a:r>
            <a:r>
              <a:rPr lang="en-US" sz="1200" dirty="0" err="1">
                <a:latin typeface="Inter"/>
                <a:ea typeface="Inter"/>
                <a:cs typeface="Inter"/>
                <a:sym typeface="Inter"/>
              </a:rPr>
              <a:t>Abstra</a:t>
            </a:r>
            <a:r>
              <a:rPr lang="en-US" sz="1200" dirty="0">
                <a:latin typeface="Inter"/>
                <a:ea typeface="Inter"/>
                <a:cs typeface="Inter"/>
                <a:sym typeface="Inter"/>
              </a:rPr>
              <a:t> Project</a:t>
            </a:r>
          </a:p>
          <a:p>
            <a:pPr marL="0" lvl="0" indent="0" algn="r" rtl="0">
              <a:spcBef>
                <a:spcPts val="0"/>
              </a:spcBef>
              <a:spcAft>
                <a:spcPts val="0"/>
              </a:spcAft>
              <a:buNone/>
            </a:pPr>
            <a:endParaRPr sz="1200" dirty="0">
              <a:latin typeface="Inter"/>
              <a:ea typeface="Inter"/>
              <a:cs typeface="Inter"/>
              <a:sym typeface="Inter"/>
            </a:endParaRPr>
          </a:p>
        </p:txBody>
      </p:sp>
      <p:sp>
        <p:nvSpPr>
          <p:cNvPr id="1387" name="Google Shape;1387;p63"/>
          <p:cNvSpPr>
            <a:spLocks noGrp="1"/>
          </p:cNvSpPr>
          <p:nvPr>
            <p:ph type="body" idx="6"/>
          </p:nvPr>
        </p:nvSpPr>
        <p:spPr>
          <a:xfrm>
            <a:off x="4859225" y="3777649"/>
            <a:ext cx="2845800" cy="430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0" tIns="36000" rIns="0" bIns="36000" anchor="ctr" anchorCtr="0">
            <a:noAutofit/>
          </a:bodyPr>
          <a:lstStyle/>
          <a:p>
            <a:pPr marL="0" lvl="0" indent="0" algn="r" rtl="0">
              <a:spcBef>
                <a:spcPts val="0"/>
              </a:spcBef>
              <a:spcAft>
                <a:spcPts val="0"/>
              </a:spcAft>
              <a:buClr>
                <a:schemeClr val="dk1"/>
              </a:buClr>
              <a:buSzPts val="1100"/>
              <a:buFont typeface="Arial"/>
              <a:buNone/>
            </a:pPr>
            <a:r>
              <a:rPr lang="en-US" sz="1200" dirty="0">
                <a:latin typeface="Inter"/>
                <a:ea typeface="Inter"/>
                <a:cs typeface="Inter"/>
                <a:sym typeface="Inter"/>
              </a:rPr>
              <a:t>Allowing CI to access </a:t>
            </a:r>
            <a:r>
              <a:rPr lang="en-US" sz="1200" dirty="0" err="1">
                <a:latin typeface="Inter"/>
                <a:ea typeface="Inter"/>
                <a:cs typeface="Inter"/>
                <a:sym typeface="Inter"/>
              </a:rPr>
              <a:t>codeartifact</a:t>
            </a:r>
            <a:r>
              <a:rPr lang="en-US" sz="1200" dirty="0">
                <a:latin typeface="Inter"/>
                <a:ea typeface="Inter"/>
                <a:cs typeface="Inter"/>
                <a:sym typeface="Inter"/>
              </a:rPr>
              <a:t> package registry</a:t>
            </a:r>
          </a:p>
        </p:txBody>
      </p:sp>
      <p:sp>
        <p:nvSpPr>
          <p:cNvPr id="1388" name="Google Shape;1388;p63"/>
          <p:cNvSpPr>
            <a:spLocks noGrp="1"/>
          </p:cNvSpPr>
          <p:nvPr>
            <p:ph type="body" idx="3"/>
          </p:nvPr>
        </p:nvSpPr>
        <p:spPr>
          <a:xfrm>
            <a:off x="7868083" y="2627855"/>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15</a:t>
            </a:r>
          </a:p>
        </p:txBody>
      </p:sp>
      <p:sp>
        <p:nvSpPr>
          <p:cNvPr id="1389" name="Google Shape;1389;p63"/>
          <p:cNvSpPr>
            <a:spLocks noGrp="1"/>
          </p:cNvSpPr>
          <p:nvPr>
            <p:ph type="body" idx="7"/>
          </p:nvPr>
        </p:nvSpPr>
        <p:spPr>
          <a:xfrm>
            <a:off x="7868083" y="2048049"/>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23</a:t>
            </a:r>
          </a:p>
        </p:txBody>
      </p:sp>
      <p:sp>
        <p:nvSpPr>
          <p:cNvPr id="1390" name="Google Shape;1390;p63"/>
          <p:cNvSpPr>
            <a:spLocks noGrp="1"/>
          </p:cNvSpPr>
          <p:nvPr>
            <p:ph type="body" idx="6"/>
          </p:nvPr>
        </p:nvSpPr>
        <p:spPr>
          <a:xfrm>
            <a:off x="7862444" y="3202751"/>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indent="0"/>
            <a:r>
              <a:rPr lang="fr" sz="1200" dirty="0">
                <a:solidFill>
                  <a:schemeClr val="dk1"/>
                </a:solidFill>
                <a:latin typeface="Inter"/>
                <a:ea typeface="Inter"/>
                <a:cs typeface="Inter"/>
                <a:sym typeface="Inter"/>
              </a:rPr>
              <a:t>0</a:t>
            </a:r>
          </a:p>
        </p:txBody>
      </p:sp>
      <p:sp>
        <p:nvSpPr>
          <p:cNvPr id="1391" name="Google Shape;1391;p63"/>
          <p:cNvSpPr>
            <a:spLocks noGrp="1"/>
          </p:cNvSpPr>
          <p:nvPr>
            <p:ph type="body" idx="7"/>
          </p:nvPr>
        </p:nvSpPr>
        <p:spPr>
          <a:xfrm>
            <a:off x="7860763" y="4405271"/>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0</a:t>
            </a:r>
            <a:endParaRPr sz="1200" dirty="0">
              <a:solidFill>
                <a:schemeClr val="dk1"/>
              </a:solidFill>
              <a:latin typeface="Inter"/>
              <a:ea typeface="Inter"/>
              <a:cs typeface="Inter"/>
              <a:sym typeface="Inter"/>
            </a:endParaRPr>
          </a:p>
        </p:txBody>
      </p:sp>
      <p:sp>
        <p:nvSpPr>
          <p:cNvPr id="1392" name="Google Shape;1392;p63"/>
          <p:cNvSpPr>
            <a:spLocks noGrp="1"/>
          </p:cNvSpPr>
          <p:nvPr>
            <p:ph type="body" idx="6"/>
          </p:nvPr>
        </p:nvSpPr>
        <p:spPr>
          <a:xfrm>
            <a:off x="7855125" y="3779576"/>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0</a:t>
            </a:r>
            <a:endParaRPr sz="1200" dirty="0">
              <a:solidFill>
                <a:schemeClr val="dk1"/>
              </a:solidFill>
              <a:latin typeface="Inter"/>
              <a:ea typeface="Inter"/>
              <a:cs typeface="Inter"/>
              <a:sym typeface="Inter"/>
            </a:endParaRPr>
          </a:p>
        </p:txBody>
      </p:sp>
      <p:sp>
        <p:nvSpPr>
          <p:cNvPr id="1393" name="Google Shape;1393;p63"/>
          <p:cNvSpPr>
            <a:spLocks noGrp="1"/>
          </p:cNvSpPr>
          <p:nvPr>
            <p:ph type="body" idx="31"/>
          </p:nvPr>
        </p:nvSpPr>
        <p:spPr>
          <a:xfrm>
            <a:off x="9265200" y="1435177"/>
            <a:ext cx="1249200" cy="3639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100" dirty="0">
                <a:latin typeface="Inter"/>
                <a:ea typeface="Inter"/>
                <a:cs typeface="Inter"/>
                <a:sym typeface="Inter"/>
              </a:rPr>
              <a:t>January 2025</a:t>
            </a:r>
            <a:endParaRPr sz="1200" dirty="0">
              <a:latin typeface="Inter"/>
              <a:ea typeface="Inter"/>
              <a:cs typeface="Inter"/>
              <a:sym typeface="Inter"/>
            </a:endParaRPr>
          </a:p>
        </p:txBody>
      </p:sp>
      <p:sp>
        <p:nvSpPr>
          <p:cNvPr id="1394" name="Google Shape;1394;p63"/>
          <p:cNvSpPr>
            <a:spLocks noGrp="1"/>
          </p:cNvSpPr>
          <p:nvPr>
            <p:ph type="body" idx="3"/>
          </p:nvPr>
        </p:nvSpPr>
        <p:spPr>
          <a:xfrm>
            <a:off x="9278164" y="2627855"/>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17</a:t>
            </a:r>
            <a:endParaRPr sz="1200" dirty="0">
              <a:solidFill>
                <a:schemeClr val="dk1"/>
              </a:solidFill>
              <a:latin typeface="Inter"/>
              <a:ea typeface="Inter"/>
              <a:cs typeface="Inter"/>
              <a:sym typeface="Inter"/>
            </a:endParaRPr>
          </a:p>
        </p:txBody>
      </p:sp>
      <p:sp>
        <p:nvSpPr>
          <p:cNvPr id="1395" name="Google Shape;1395;p63"/>
          <p:cNvSpPr>
            <a:spLocks noGrp="1"/>
          </p:cNvSpPr>
          <p:nvPr>
            <p:ph type="body" idx="7"/>
          </p:nvPr>
        </p:nvSpPr>
        <p:spPr>
          <a:xfrm>
            <a:off x="9278164" y="2048049"/>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22</a:t>
            </a:r>
          </a:p>
        </p:txBody>
      </p:sp>
      <p:sp>
        <p:nvSpPr>
          <p:cNvPr id="1396" name="Google Shape;1396;p63"/>
          <p:cNvSpPr>
            <a:spLocks noGrp="1"/>
          </p:cNvSpPr>
          <p:nvPr>
            <p:ph type="body" idx="6"/>
          </p:nvPr>
        </p:nvSpPr>
        <p:spPr>
          <a:xfrm>
            <a:off x="9272525" y="3202751"/>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6</a:t>
            </a:r>
            <a:endParaRPr sz="1200" dirty="0">
              <a:solidFill>
                <a:schemeClr val="dk1"/>
              </a:solidFill>
              <a:latin typeface="Inter"/>
              <a:ea typeface="Inter"/>
              <a:cs typeface="Inter"/>
              <a:sym typeface="Inter"/>
            </a:endParaRPr>
          </a:p>
        </p:txBody>
      </p:sp>
      <p:sp>
        <p:nvSpPr>
          <p:cNvPr id="1397" name="Google Shape;1397;p63"/>
          <p:cNvSpPr>
            <a:spLocks noGrp="1"/>
          </p:cNvSpPr>
          <p:nvPr>
            <p:ph type="body" idx="7"/>
          </p:nvPr>
        </p:nvSpPr>
        <p:spPr>
          <a:xfrm>
            <a:off x="9270844" y="4405271"/>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5</a:t>
            </a:r>
            <a:endParaRPr sz="1200" dirty="0">
              <a:solidFill>
                <a:schemeClr val="dk1"/>
              </a:solidFill>
              <a:latin typeface="Inter"/>
              <a:ea typeface="Inter"/>
              <a:cs typeface="Inter"/>
              <a:sym typeface="Inter"/>
            </a:endParaRPr>
          </a:p>
        </p:txBody>
      </p:sp>
      <p:sp>
        <p:nvSpPr>
          <p:cNvPr id="1398" name="Google Shape;1398;p63"/>
          <p:cNvSpPr>
            <a:spLocks noGrp="1"/>
          </p:cNvSpPr>
          <p:nvPr>
            <p:ph type="body" idx="6"/>
          </p:nvPr>
        </p:nvSpPr>
        <p:spPr>
          <a:xfrm>
            <a:off x="9265206" y="3779576"/>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5</a:t>
            </a:r>
            <a:endParaRPr sz="1200" dirty="0">
              <a:solidFill>
                <a:schemeClr val="dk1"/>
              </a:solidFill>
              <a:latin typeface="Inter"/>
              <a:ea typeface="Inter"/>
              <a:cs typeface="Inter"/>
              <a:sym typeface="Inter"/>
            </a:endParaRPr>
          </a:p>
        </p:txBody>
      </p:sp>
      <p:sp>
        <p:nvSpPr>
          <p:cNvPr id="1399" name="Google Shape;1399;p63"/>
          <p:cNvSpPr txBox="1">
            <a:spLocks noGrp="1"/>
          </p:cNvSpPr>
          <p:nvPr>
            <p:ph type="subTitle" idx="1"/>
          </p:nvPr>
        </p:nvSpPr>
        <p:spPr>
          <a:xfrm>
            <a:off x="299650" y="234950"/>
            <a:ext cx="4410300" cy="213000"/>
          </a:xfrm>
          <a:prstGeom prst="rect">
            <a:avLst/>
          </a:prstGeom>
        </p:spPr>
        <p:txBody>
          <a:bodyPr spcFirstLastPara="1" wrap="square" lIns="0" tIns="0" rIns="0" bIns="0" anchor="ctr" anchorCtr="0">
            <a:noAutofit/>
          </a:bodyPr>
          <a:lstStyle/>
          <a:p>
            <a:pPr marL="0" indent="0"/>
            <a:r>
              <a:rPr lang="en-US" dirty="0"/>
              <a:t>Customer success: Monthly Support Report - January 2025</a:t>
            </a:r>
          </a:p>
        </p:txBody>
      </p:sp>
      <p:sp>
        <p:nvSpPr>
          <p:cNvPr id="1400" name="Google Shape;1400;p63"/>
          <p:cNvSpPr txBox="1"/>
          <p:nvPr/>
        </p:nvSpPr>
        <p:spPr>
          <a:xfrm>
            <a:off x="207450" y="1867200"/>
            <a:ext cx="4410300" cy="1414459"/>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1"/>
              </a:buClr>
              <a:buSzPts val="1100"/>
              <a:buFont typeface="Inter"/>
              <a:buChar char="●"/>
            </a:pPr>
            <a:r>
              <a:rPr lang="en-US" sz="1100" b="1" dirty="0">
                <a:solidFill>
                  <a:schemeClr val="dk1"/>
                </a:solidFill>
                <a:latin typeface="Inter"/>
                <a:ea typeface="Inter"/>
                <a:cs typeface="Inter"/>
                <a:sym typeface="Inter"/>
              </a:rPr>
              <a:t>Dataset Data Files Management </a:t>
            </a:r>
            <a:r>
              <a:rPr lang="en-US" sz="1100" dirty="0">
                <a:solidFill>
                  <a:schemeClr val="dk1"/>
                </a:solidFill>
                <a:latin typeface="Inter"/>
                <a:ea typeface="Inter"/>
                <a:cs typeface="Inter"/>
                <a:sym typeface="Inter"/>
              </a:rPr>
              <a:t>– Significant increase due to rising demand for access and integration needs.</a:t>
            </a:r>
            <a:endParaRPr sz="1100" dirty="0">
              <a:solidFill>
                <a:schemeClr val="dk1"/>
              </a:solidFill>
              <a:latin typeface="Inter"/>
              <a:ea typeface="Inter"/>
              <a:cs typeface="Inter"/>
              <a:sym typeface="Inter"/>
            </a:endParaRPr>
          </a:p>
          <a:p>
            <a:pPr marL="457200" lvl="0" indent="-298450" algn="l" rtl="0">
              <a:lnSpc>
                <a:spcPct val="115000"/>
              </a:lnSpc>
              <a:spcBef>
                <a:spcPts val="1000"/>
              </a:spcBef>
              <a:spcAft>
                <a:spcPts val="1000"/>
              </a:spcAft>
              <a:buClr>
                <a:schemeClr val="dk1"/>
              </a:buClr>
              <a:buSzPts val="1100"/>
              <a:buFont typeface="Inter"/>
              <a:buChar char="●"/>
            </a:pPr>
            <a:r>
              <a:rPr lang="en-US" sz="1100" b="1" dirty="0">
                <a:solidFill>
                  <a:schemeClr val="dk1"/>
                </a:solidFill>
                <a:latin typeface="Inter"/>
                <a:ea typeface="Inter"/>
                <a:cs typeface="Inter"/>
                <a:sym typeface="Inter"/>
              </a:rPr>
              <a:t>CI Access to </a:t>
            </a:r>
            <a:r>
              <a:rPr lang="en-US" sz="1100" b="1" dirty="0" err="1">
                <a:solidFill>
                  <a:schemeClr val="dk1"/>
                </a:solidFill>
                <a:latin typeface="Inter"/>
                <a:ea typeface="Inter"/>
                <a:cs typeface="Inter"/>
                <a:sym typeface="Inter"/>
              </a:rPr>
              <a:t>CodeArtifact</a:t>
            </a:r>
            <a:r>
              <a:rPr lang="en-US" sz="1100" b="1" dirty="0">
                <a:solidFill>
                  <a:schemeClr val="dk1"/>
                </a:solidFill>
                <a:latin typeface="Inter"/>
                <a:ea typeface="Inter"/>
                <a:cs typeface="Inter"/>
                <a:sym typeface="Inter"/>
              </a:rPr>
              <a:t> – </a:t>
            </a:r>
            <a:r>
              <a:rPr lang="en-US" sz="1100" dirty="0">
                <a:solidFill>
                  <a:schemeClr val="dk1"/>
                </a:solidFill>
                <a:latin typeface="Inter"/>
                <a:ea typeface="Inter"/>
                <a:cs typeface="Inter"/>
                <a:sym typeface="Inter"/>
              </a:rPr>
              <a:t>Marked growth driven by new project requirements and automation pipeline adjustments</a:t>
            </a:r>
            <a:endParaRPr sz="1100" dirty="0">
              <a:solidFill>
                <a:schemeClr val="dk1"/>
              </a:solidFill>
              <a:latin typeface="Inter"/>
              <a:ea typeface="Inter"/>
              <a:cs typeface="Inter"/>
              <a:sym typeface="Inter"/>
            </a:endParaRPr>
          </a:p>
        </p:txBody>
      </p:sp>
      <p:grpSp>
        <p:nvGrpSpPr>
          <p:cNvPr id="1401" name="Google Shape;1401;p63"/>
          <p:cNvGrpSpPr/>
          <p:nvPr/>
        </p:nvGrpSpPr>
        <p:grpSpPr>
          <a:xfrm>
            <a:off x="357668" y="1358278"/>
            <a:ext cx="330227" cy="274936"/>
            <a:chOff x="5516145" y="1880536"/>
            <a:chExt cx="579855" cy="482767"/>
          </a:xfrm>
        </p:grpSpPr>
        <p:sp>
          <p:nvSpPr>
            <p:cNvPr id="1402" name="Google Shape;1402;p63"/>
            <p:cNvSpPr/>
            <p:nvPr/>
          </p:nvSpPr>
          <p:spPr>
            <a:xfrm>
              <a:off x="5516145" y="1880536"/>
              <a:ext cx="577850" cy="374079"/>
            </a:xfrm>
            <a:custGeom>
              <a:avLst/>
              <a:gdLst/>
              <a:ahLst/>
              <a:cxnLst/>
              <a:rect l="l" t="t" r="r" b="b"/>
              <a:pathLst>
                <a:path w="889000" h="546100" extrusionOk="0">
                  <a:moveTo>
                    <a:pt x="0" y="0"/>
                  </a:moveTo>
                  <a:lnTo>
                    <a:pt x="0" y="546100"/>
                  </a:lnTo>
                  <a:lnTo>
                    <a:pt x="889000" y="546100"/>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sp>
          <p:nvSpPr>
            <p:cNvPr id="1403" name="Google Shape;1403;p63"/>
            <p:cNvSpPr/>
            <p:nvPr/>
          </p:nvSpPr>
          <p:spPr>
            <a:xfrm rot="5400000">
              <a:off x="5934071" y="2201375"/>
              <a:ext cx="218371" cy="105485"/>
            </a:xfrm>
            <a:custGeom>
              <a:avLst/>
              <a:gdLst/>
              <a:ahLst/>
              <a:cxnLst/>
              <a:rect l="l" t="t" r="r" b="b"/>
              <a:pathLst>
                <a:path w="753003" h="649141" extrusionOk="0">
                  <a:moveTo>
                    <a:pt x="0" y="649141"/>
                  </a:moveTo>
                  <a:lnTo>
                    <a:pt x="376502" y="0"/>
                  </a:lnTo>
                  <a:lnTo>
                    <a:pt x="753003" y="649141"/>
                  </a:lnTo>
                </a:path>
              </a:pathLst>
            </a:custGeom>
            <a:noFill/>
            <a:ln w="9525" cap="flat" cmpd="sng">
              <a:solidFill>
                <a:srgbClr val="000000"/>
              </a:solidFill>
              <a:prstDash val="solid"/>
              <a:miter lim="800000"/>
              <a:headEnd type="none" w="sm" len="sm"/>
              <a:tailEnd type="none" w="sm" len="sm"/>
            </a:ln>
          </p:spPr>
          <p:txBody>
            <a:bodyPr spcFirstLastPara="1" wrap="square" lIns="91450" tIns="45700" rIns="91450" bIns="45700" anchor="ctr" anchorCtr="0">
              <a:noAutofit/>
            </a:bodyPr>
            <a:lstStyle/>
            <a:p>
              <a:pPr marL="0" marR="0" lvl="0" indent="0" algn="ctr" rtl="0">
                <a:spcBef>
                  <a:spcPts val="0"/>
                </a:spcBef>
                <a:spcAft>
                  <a:spcPts val="0"/>
                </a:spcAft>
                <a:buNone/>
              </a:pPr>
              <a:endParaRPr sz="1500">
                <a:solidFill>
                  <a:srgbClr val="FFFFFF"/>
                </a:solidFill>
                <a:latin typeface="Inter"/>
                <a:ea typeface="Inter"/>
                <a:cs typeface="Inter"/>
                <a:sym typeface="Inter"/>
              </a:endParaRPr>
            </a:p>
          </p:txBody>
        </p:sp>
      </p:grpSp>
      <p:sp>
        <p:nvSpPr>
          <p:cNvPr id="1404" name="Google Shape;1404;p63"/>
          <p:cNvSpPr txBox="1"/>
          <p:nvPr/>
        </p:nvSpPr>
        <p:spPr>
          <a:xfrm>
            <a:off x="823270" y="1462363"/>
            <a:ext cx="4048800" cy="211800"/>
          </a:xfrm>
          <a:prstGeom prst="rect">
            <a:avLst/>
          </a:prstGeom>
          <a:noFill/>
          <a:ln>
            <a:noFill/>
          </a:ln>
        </p:spPr>
        <p:txBody>
          <a:bodyPr spcFirstLastPara="1" wrap="square" lIns="0" tIns="0" rIns="0" bIns="36000" anchor="ctr" anchorCtr="0">
            <a:noAutofit/>
          </a:bodyPr>
          <a:lstStyle/>
          <a:p>
            <a:pPr marL="0" lvl="0" indent="0" algn="l" rtl="0">
              <a:spcBef>
                <a:spcPts val="0"/>
              </a:spcBef>
              <a:spcAft>
                <a:spcPts val="0"/>
              </a:spcAft>
              <a:buNone/>
            </a:pPr>
            <a:r>
              <a:rPr lang="fr" sz="1200" dirty="0">
                <a:latin typeface="Didact Gothic"/>
                <a:ea typeface="Didact Gothic"/>
                <a:cs typeface="Didact Gothic"/>
                <a:sym typeface="Didact Gothic"/>
              </a:rPr>
              <a:t>Highest changes in number of tickets received per topic</a:t>
            </a:r>
            <a:endParaRPr sz="1200" dirty="0">
              <a:latin typeface="Didact Gothic"/>
              <a:ea typeface="Didact Gothic"/>
              <a:cs typeface="Didact Gothic"/>
              <a:sym typeface="Didact Gothic"/>
            </a:endParaRPr>
          </a:p>
        </p:txBody>
      </p:sp>
      <p:sp>
        <p:nvSpPr>
          <p:cNvPr id="1405" name="Google Shape;1405;p63"/>
          <p:cNvSpPr>
            <a:spLocks noGrp="1"/>
          </p:cNvSpPr>
          <p:nvPr>
            <p:ph type="body" idx="31"/>
          </p:nvPr>
        </p:nvSpPr>
        <p:spPr>
          <a:xfrm>
            <a:off x="10688275" y="1435177"/>
            <a:ext cx="1249200" cy="363900"/>
          </a:xfrm>
          <a:prstGeom prst="roundRect">
            <a:avLst>
              <a:gd name="adj" fmla="val 16667"/>
            </a:avLst>
          </a:prstGeom>
        </p:spPr>
        <p:txBody>
          <a:bodyPr spcFirstLastPara="1" wrap="square" lIns="0" tIns="36000" rIns="0" bIns="36000" anchor="ctr" anchorCtr="0">
            <a:noAutofit/>
          </a:bodyPr>
          <a:lstStyle/>
          <a:p>
            <a:pPr marL="0" lvl="0" indent="0" algn="ctr" rtl="0">
              <a:spcBef>
                <a:spcPts val="0"/>
              </a:spcBef>
              <a:spcAft>
                <a:spcPts val="0"/>
              </a:spcAft>
              <a:buNone/>
            </a:pPr>
            <a:r>
              <a:rPr lang="fr" sz="1200">
                <a:latin typeface="Inter"/>
                <a:ea typeface="Inter"/>
                <a:cs typeface="Inter"/>
                <a:sym typeface="Inter"/>
              </a:rPr>
              <a:t>Change</a:t>
            </a:r>
            <a:endParaRPr sz="1200">
              <a:latin typeface="Inter"/>
              <a:ea typeface="Inter"/>
              <a:cs typeface="Inter"/>
              <a:sym typeface="Inter"/>
            </a:endParaRPr>
          </a:p>
        </p:txBody>
      </p:sp>
      <p:sp>
        <p:nvSpPr>
          <p:cNvPr id="1406" name="Google Shape;1406;p63"/>
          <p:cNvSpPr>
            <a:spLocks noGrp="1"/>
          </p:cNvSpPr>
          <p:nvPr>
            <p:ph type="body" idx="3"/>
          </p:nvPr>
        </p:nvSpPr>
        <p:spPr>
          <a:xfrm>
            <a:off x="10701239" y="2627855"/>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13%</a:t>
            </a:r>
            <a:endParaRPr sz="1200" dirty="0">
              <a:solidFill>
                <a:schemeClr val="dk1"/>
              </a:solidFill>
              <a:latin typeface="Inter"/>
              <a:ea typeface="Inter"/>
              <a:cs typeface="Inter"/>
              <a:sym typeface="Inter"/>
            </a:endParaRPr>
          </a:p>
        </p:txBody>
      </p:sp>
      <p:sp>
        <p:nvSpPr>
          <p:cNvPr id="1407" name="Google Shape;1407;p63"/>
          <p:cNvSpPr>
            <a:spLocks noGrp="1"/>
          </p:cNvSpPr>
          <p:nvPr>
            <p:ph type="body" idx="7"/>
          </p:nvPr>
        </p:nvSpPr>
        <p:spPr>
          <a:xfrm>
            <a:off x="10701239" y="2048049"/>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-4%</a:t>
            </a:r>
            <a:endParaRPr sz="1200" dirty="0">
              <a:solidFill>
                <a:schemeClr val="dk1"/>
              </a:solidFill>
              <a:latin typeface="Inter"/>
              <a:ea typeface="Inter"/>
              <a:cs typeface="Inter"/>
              <a:sym typeface="Inter"/>
            </a:endParaRPr>
          </a:p>
        </p:txBody>
      </p:sp>
      <p:sp>
        <p:nvSpPr>
          <p:cNvPr id="1408" name="Google Shape;1408;p63"/>
          <p:cNvSpPr>
            <a:spLocks noGrp="1"/>
          </p:cNvSpPr>
          <p:nvPr>
            <p:ph type="body" idx="6"/>
          </p:nvPr>
        </p:nvSpPr>
        <p:spPr>
          <a:xfrm>
            <a:off x="10695600" y="3202751"/>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100%</a:t>
            </a:r>
            <a:endParaRPr sz="1200" dirty="0">
              <a:solidFill>
                <a:schemeClr val="dk1"/>
              </a:solidFill>
              <a:latin typeface="Inter"/>
              <a:ea typeface="Inter"/>
              <a:cs typeface="Inter"/>
              <a:sym typeface="Inter"/>
            </a:endParaRPr>
          </a:p>
        </p:txBody>
      </p:sp>
      <p:sp>
        <p:nvSpPr>
          <p:cNvPr id="1409" name="Google Shape;1409;p63"/>
          <p:cNvSpPr>
            <a:spLocks noGrp="1"/>
          </p:cNvSpPr>
          <p:nvPr>
            <p:ph type="body" idx="7"/>
          </p:nvPr>
        </p:nvSpPr>
        <p:spPr>
          <a:xfrm>
            <a:off x="10693919" y="4405271"/>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100%</a:t>
            </a:r>
            <a:endParaRPr sz="1200" dirty="0">
              <a:solidFill>
                <a:schemeClr val="dk1"/>
              </a:solidFill>
              <a:latin typeface="Inter"/>
              <a:ea typeface="Inter"/>
              <a:cs typeface="Inter"/>
              <a:sym typeface="Inter"/>
            </a:endParaRPr>
          </a:p>
        </p:txBody>
      </p:sp>
      <p:sp>
        <p:nvSpPr>
          <p:cNvPr id="1410" name="Google Shape;1410;p63"/>
          <p:cNvSpPr>
            <a:spLocks noGrp="1"/>
          </p:cNvSpPr>
          <p:nvPr>
            <p:ph type="body" idx="6"/>
          </p:nvPr>
        </p:nvSpPr>
        <p:spPr>
          <a:xfrm>
            <a:off x="10688281" y="3779576"/>
            <a:ext cx="1249200" cy="428100"/>
          </a:xfrm>
          <a:prstGeom prst="roundRect">
            <a:avLst>
              <a:gd name="adj" fmla="val 16667"/>
            </a:avLst>
          </a:prstGeom>
          <a:solidFill>
            <a:schemeClr val="lt1"/>
          </a:solidFill>
        </p:spPr>
        <p:txBody>
          <a:bodyPr spcFirstLastPara="1" wrap="square" lIns="0" tIns="36000" rIns="0" bIns="36000" anchor="ctr" anchorCtr="0">
            <a:noAutofit/>
          </a:bodyPr>
          <a:lstStyle/>
          <a:p>
            <a:pPr marL="0" lvl="0" indent="0" algn="ctr" rtl="0">
              <a:spcBef>
                <a:spcPts val="0"/>
              </a:spcBef>
              <a:spcAft>
                <a:spcPts val="0"/>
              </a:spcAft>
              <a:buNone/>
            </a:pPr>
            <a:r>
              <a:rPr lang="fr" sz="1200" dirty="0">
                <a:solidFill>
                  <a:schemeClr val="dk1"/>
                </a:solidFill>
                <a:latin typeface="Inter"/>
                <a:ea typeface="Inter"/>
                <a:cs typeface="Inter"/>
                <a:sym typeface="Inter"/>
              </a:rPr>
              <a:t>100%</a:t>
            </a:r>
            <a:endParaRPr sz="1200" dirty="0">
              <a:solidFill>
                <a:schemeClr val="dk1"/>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Personnalisé 97">
      <a:dk1>
        <a:srgbClr val="000000"/>
      </a:dk1>
      <a:lt1>
        <a:srgbClr val="FFFFFF"/>
      </a:lt1>
      <a:dk2>
        <a:srgbClr val="FAF3EB"/>
      </a:dk2>
      <a:lt2>
        <a:srgbClr val="D9D9D9"/>
      </a:lt2>
      <a:accent1>
        <a:srgbClr val="1439C1"/>
      </a:accent1>
      <a:accent2>
        <a:srgbClr val="009EFF"/>
      </a:accent2>
      <a:accent3>
        <a:srgbClr val="32C6C6"/>
      </a:accent3>
      <a:accent4>
        <a:srgbClr val="2CB546"/>
      </a:accent4>
      <a:accent5>
        <a:srgbClr val="FFC200"/>
      </a:accent5>
      <a:accent6>
        <a:srgbClr val="FFBDE0"/>
      </a:accent6>
      <a:hlink>
        <a:srgbClr val="009EFF"/>
      </a:hlink>
      <a:folHlink>
        <a:srgbClr val="2629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TotalTime>
  <Words>2193</Words>
  <Application>Microsoft Office PowerPoint</Application>
  <PresentationFormat>Custom</PresentationFormat>
  <Paragraphs>377</Paragraphs>
  <Slides>24</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Didact Gothic</vt:lpstr>
      <vt:lpstr>Arial</vt:lpstr>
      <vt:lpstr>Inter</vt:lpstr>
      <vt:lpstr>Inter ExtraLight</vt:lpstr>
      <vt:lpstr>Simple Light</vt:lpstr>
      <vt:lpstr>Thème Office</vt:lpstr>
      <vt:lpstr>Customer success  Monthly support report</vt:lpstr>
      <vt:lpstr>Agenda</vt:lpstr>
      <vt:lpstr>Agenda</vt:lpstr>
      <vt:lpstr>Abstra at a glance - Fullstory Metrics</vt:lpstr>
      <vt:lpstr>Key metrics overview</vt:lpstr>
      <vt:lpstr>Monthly Ticket Counts &amp; Average Resolution Times</vt:lpstr>
      <vt:lpstr>Blocking issues key metrics overview</vt:lpstr>
      <vt:lpstr>Number of tickets received per topic</vt:lpstr>
      <vt:lpstr>Trend in topics received compared with previous month</vt:lpstr>
      <vt:lpstr>Tickets per squad</vt:lpstr>
      <vt:lpstr>Help Center article views - December 2024</vt:lpstr>
      <vt:lpstr>🏆 Superstar of the month!</vt:lpstr>
      <vt:lpstr>Agenda</vt:lpstr>
      <vt:lpstr>Customer success roadmap timeline</vt:lpstr>
      <vt:lpstr>Agenda</vt:lpstr>
      <vt:lpstr>Customer success Q1 Roadmap items (RIs)</vt:lpstr>
      <vt:lpstr>AWS Support- Zendesk Integration</vt:lpstr>
      <vt:lpstr>RI#2 Leverage Fullstory insights</vt:lpstr>
      <vt:lpstr>RI#3: Abstra Documentation page visibility</vt:lpstr>
      <vt:lpstr>Agenda</vt:lpstr>
      <vt:lpstr>Next steps for Customer Success</vt:lpstr>
      <vt:lpstr>Agenda</vt:lpstr>
      <vt:lpstr>Executive 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success  Monthly support report</dc:title>
  <dc:creator>LM_Win10</dc:creator>
  <cp:lastModifiedBy>Lazar Milicevic</cp:lastModifiedBy>
  <cp:revision>23</cp:revision>
  <dcterms:modified xsi:type="dcterms:W3CDTF">2025-02-06T12:51:22Z</dcterms:modified>
</cp:coreProperties>
</file>